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4" r:id="rId4"/>
    <p:sldId id="259" r:id="rId5"/>
    <p:sldId id="265" r:id="rId6"/>
    <p:sldId id="26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Satellite_image_of_Czech_Republic_in_September_2003.jpg" TargetMode="External"/><Relationship Id="rId3" Type="http://schemas.openxmlformats.org/officeDocument/2006/relationships/hyperlink" Target="http://cs.wikipedia.org/wiki/Soubor:Flag_of_Poland.svg" TargetMode="External"/><Relationship Id="rId7" Type="http://schemas.openxmlformats.org/officeDocument/2006/relationships/hyperlink" Target="http://en.wikipedia.org/wiki/File:Central_Europe_(Brockhaus).PNG" TargetMode="External"/><Relationship Id="rId2" Type="http://schemas.openxmlformats.org/officeDocument/2006/relationships/hyperlink" Target="http://www.wikipedia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oubor:Flag_of_Germany.svg" TargetMode="External"/><Relationship Id="rId5" Type="http://schemas.openxmlformats.org/officeDocument/2006/relationships/hyperlink" Target="http://cs.wikipedia.org/wiki/Soubor:Flag_of_Austria.svg" TargetMode="External"/><Relationship Id="rId4" Type="http://schemas.openxmlformats.org/officeDocument/2006/relationships/hyperlink" Target="http://cs.wikipedia.org/wiki/Soubor:Flag_of_Slovakia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cs-CZ" dirty="0" smtClean="0"/>
              <a:t>4-ČR-poloha, rozloha, sousední státy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1026" name="obrázek 2" descr="Logolink_horizontal_zakla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7531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</a:t>
            </a:r>
            <a:r>
              <a:rPr lang="en-US" sz="1000" i="1" dirty="0" smtClean="0"/>
              <a:t>.</a:t>
            </a:r>
            <a:r>
              <a:rPr lang="cs-CZ" sz="1000" i="1" dirty="0" smtClean="0"/>
              <a:t>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0729"/>
          <a:ext cx="7632700" cy="3275188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ČR – poloha, rozloha, sousední státy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prezentaci 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žáci získávají základní znalosti o České republice, její poloze, rozloze a sousedních státech. Součástí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prezentace je i pracovní list.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ZV – LMP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Člověk a příroda – 2. stupeň </a:t>
                      </a:r>
                    </a:p>
                    <a:p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 – určit zeměpisnou polohu a rozlohu České republiky a její sousední státy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Prezentace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Výklad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(sousedi)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71472" y="1857364"/>
            <a:ext cx="208262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ČR má 4 sousedy:</a:t>
            </a:r>
          </a:p>
          <a:p>
            <a:r>
              <a:rPr lang="cs-CZ" dirty="0" smtClean="0"/>
              <a:t> - Polsko</a:t>
            </a:r>
          </a:p>
          <a:p>
            <a:r>
              <a:rPr lang="cs-CZ" dirty="0" smtClean="0"/>
              <a:t> - Německo</a:t>
            </a:r>
          </a:p>
          <a:p>
            <a:r>
              <a:rPr lang="cs-CZ" dirty="0" smtClean="0"/>
              <a:t> - Rakousko</a:t>
            </a:r>
          </a:p>
          <a:p>
            <a:r>
              <a:rPr lang="cs-CZ" dirty="0" smtClean="0"/>
              <a:t> - Slovensko</a:t>
            </a:r>
          </a:p>
          <a:p>
            <a:endParaRPr lang="cs-CZ" dirty="0" smtClean="0"/>
          </a:p>
          <a:p>
            <a:endParaRPr lang="cs-CZ" dirty="0" smtClean="0"/>
          </a:p>
        </p:txBody>
      </p:sp>
      <p:pic>
        <p:nvPicPr>
          <p:cNvPr id="8" name="Obrázek 7" descr="strevr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857364"/>
            <a:ext cx="4086685" cy="3471874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6572264" y="285749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Polsko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929190" y="307181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Německo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572132" y="435769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Rakousko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6786578" y="378619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Slovensko</a:t>
            </a:r>
            <a:endParaRPr lang="cs-CZ" dirty="0"/>
          </a:p>
        </p:txBody>
      </p:sp>
      <p:pic>
        <p:nvPicPr>
          <p:cNvPr id="12" name="Obrázek 11" descr="800px-Flag_of_Germany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2500306"/>
            <a:ext cx="1268702" cy="7612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Obrázek 14" descr="Flag_of_Austria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3357562"/>
            <a:ext cx="1268701" cy="8452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Obrázek 15" descr="Flag_of_Poland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1643050"/>
            <a:ext cx="1268701" cy="7929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Obrázek 16" descr="Flag_of_Slovakia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4286256"/>
            <a:ext cx="1268701" cy="84527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9" name="Přímá spojovací šipka 18"/>
          <p:cNvCxnSpPr/>
          <p:nvPr/>
        </p:nvCxnSpPr>
        <p:spPr>
          <a:xfrm>
            <a:off x="1714480" y="228599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1"/>
          <p:cNvCxnSpPr/>
          <p:nvPr/>
        </p:nvCxnSpPr>
        <p:spPr>
          <a:xfrm>
            <a:off x="1928794" y="257174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ovací šipka 24"/>
          <p:cNvCxnSpPr/>
          <p:nvPr/>
        </p:nvCxnSpPr>
        <p:spPr>
          <a:xfrm rot="16200000" flipH="1">
            <a:off x="1928794" y="2928934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ovací šipka 27"/>
          <p:cNvCxnSpPr/>
          <p:nvPr/>
        </p:nvCxnSpPr>
        <p:spPr>
          <a:xfrm rot="16200000" flipH="1">
            <a:off x="1464447" y="3464719"/>
            <a:ext cx="1128714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(sousedi)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Zástupný symbol pro obsah 3" descr="Obrysov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7401454" cy="464347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28662" y="285749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Západ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14678" y="200024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Sever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357554" y="457200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Jih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572264" y="428625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Východ</a:t>
            </a:r>
            <a:endParaRPr lang="cs-CZ" dirty="0"/>
          </a:p>
        </p:txBody>
      </p:sp>
      <p:pic>
        <p:nvPicPr>
          <p:cNvPr id="12" name="Obrázek 11" descr="Flag_of_Austria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5286388"/>
            <a:ext cx="1608324" cy="10715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Obrázek 12" descr="Flag_of_Poland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526963"/>
            <a:ext cx="1952612" cy="12203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Obrázek 13" descr="Flag_of_Slovakia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16" y="4572008"/>
            <a:ext cx="2095488" cy="13961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Obrázek 14" descr="800px-Flag_of_Germany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1500174"/>
            <a:ext cx="1952612" cy="11715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28596" y="2000240"/>
            <a:ext cx="26084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 České republice žije </a:t>
            </a:r>
          </a:p>
          <a:p>
            <a:r>
              <a:rPr lang="cs-CZ" dirty="0" smtClean="0"/>
              <a:t>10.5 </a:t>
            </a:r>
            <a:r>
              <a:rPr lang="cs-CZ" dirty="0" err="1" smtClean="0"/>
              <a:t>milliónu</a:t>
            </a:r>
            <a:r>
              <a:rPr lang="cs-CZ" dirty="0" smtClean="0"/>
              <a:t> lidí.</a:t>
            </a:r>
          </a:p>
          <a:p>
            <a:endParaRPr lang="cs-CZ" dirty="0" smtClean="0"/>
          </a:p>
          <a:p>
            <a:r>
              <a:rPr lang="cs-CZ" dirty="0" smtClean="0"/>
              <a:t>ČR je členem </a:t>
            </a:r>
          </a:p>
          <a:p>
            <a:r>
              <a:rPr lang="cs-CZ" dirty="0" smtClean="0"/>
              <a:t>Evropské Unie.</a:t>
            </a:r>
          </a:p>
          <a:p>
            <a:endParaRPr lang="cs-CZ" dirty="0" smtClean="0"/>
          </a:p>
          <a:p>
            <a:r>
              <a:rPr lang="cs-CZ" dirty="0" smtClean="0"/>
              <a:t>ČR je stát vnitrozemský</a:t>
            </a:r>
          </a:p>
          <a:p>
            <a:r>
              <a:rPr lang="cs-CZ" dirty="0" smtClean="0"/>
              <a:t>(nemá přístup k moři).</a:t>
            </a:r>
            <a:endParaRPr lang="cs-CZ" dirty="0"/>
          </a:p>
        </p:txBody>
      </p:sp>
      <p:pic>
        <p:nvPicPr>
          <p:cNvPr id="7" name="Obrázek 6" descr="800px-Satellite_image_of_Czech_Republic_in_September_2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643050"/>
            <a:ext cx="5323082" cy="3134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Odkazy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00034" y="1643050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Všechny uveřejněné odkazy [cit. </a:t>
            </a:r>
            <a:r>
              <a:rPr lang="cs-CZ" sz="1000" smtClean="0"/>
              <a:t>2012-09-12] </a:t>
            </a:r>
            <a:r>
              <a:rPr lang="cs-CZ" sz="1000" dirty="0" smtClean="0"/>
              <a:t>dostupné pod licencí Public </a:t>
            </a:r>
            <a:r>
              <a:rPr lang="cs-CZ" sz="1000" dirty="0" err="1" smtClean="0"/>
              <a:t>domain</a:t>
            </a:r>
            <a:r>
              <a:rPr lang="cs-CZ" sz="1000" dirty="0" smtClean="0"/>
              <a:t> – na </a:t>
            </a:r>
            <a:r>
              <a:rPr lang="cs-CZ" sz="1000" u="sng" dirty="0" smtClean="0">
                <a:hlinkClick r:id="rId2"/>
              </a:rPr>
              <a:t>www.</a:t>
            </a:r>
            <a:r>
              <a:rPr lang="cs-CZ" sz="1000" u="sng" dirty="0" err="1" smtClean="0">
                <a:hlinkClick r:id="rId2"/>
              </a:rPr>
              <a:t>wikipedia.cz</a:t>
            </a:r>
            <a:r>
              <a:rPr lang="cs-CZ" sz="1000" u="sng" dirty="0" smtClean="0">
                <a:hlinkClick r:id="rId2"/>
              </a:rPr>
              <a:t> </a:t>
            </a:r>
            <a:endParaRPr lang="cs-CZ" sz="1000" u="sng" dirty="0" smtClean="0"/>
          </a:p>
          <a:p>
            <a:endParaRPr lang="cs-CZ" sz="1000" u="sng" dirty="0" smtClean="0"/>
          </a:p>
          <a:p>
            <a:r>
              <a:rPr lang="cs-CZ" sz="1000" dirty="0" smtClean="0"/>
              <a:t>Vlajka Polska - </a:t>
            </a:r>
            <a:r>
              <a:rPr lang="cs-CZ" sz="1000" dirty="0" smtClean="0">
                <a:hlinkClick r:id="rId3"/>
              </a:rPr>
              <a:t>http://cs.wikipedia.org/wiki/Soubor:Flag_of_Poland.svg</a:t>
            </a:r>
            <a:endParaRPr lang="cs-CZ" sz="1000" dirty="0" smtClean="0"/>
          </a:p>
          <a:p>
            <a:r>
              <a:rPr lang="cs-CZ" sz="1000" dirty="0" smtClean="0"/>
              <a:t>Vlajka Slovenska - </a:t>
            </a:r>
            <a:r>
              <a:rPr lang="cs-CZ" sz="1000" dirty="0" smtClean="0">
                <a:hlinkClick r:id="rId4"/>
              </a:rPr>
              <a:t>http://cs.wikipedia.org/wiki/Soubor:Flag_of_Slovakia.svg</a:t>
            </a:r>
            <a:endParaRPr lang="cs-CZ" sz="1000" dirty="0" smtClean="0"/>
          </a:p>
          <a:p>
            <a:r>
              <a:rPr lang="cs-CZ" sz="1000" dirty="0" smtClean="0"/>
              <a:t>Vlajka Rakouska - </a:t>
            </a:r>
            <a:r>
              <a:rPr lang="cs-CZ" sz="1000" dirty="0" smtClean="0">
                <a:hlinkClick r:id="rId5"/>
              </a:rPr>
              <a:t>http://cs.wikipedia.org/wiki/Soubor:Flag_of_Austria.svg</a:t>
            </a:r>
            <a:endParaRPr lang="cs-CZ" sz="1000" dirty="0" smtClean="0"/>
          </a:p>
          <a:p>
            <a:r>
              <a:rPr lang="cs-CZ" sz="1000" dirty="0" smtClean="0"/>
              <a:t>Vlajka Německa - </a:t>
            </a:r>
            <a:r>
              <a:rPr lang="cs-CZ" sz="1000" dirty="0" smtClean="0">
                <a:hlinkClick r:id="rId6"/>
              </a:rPr>
              <a:t>http://cs.wikipedia.org/wiki/Soubor:Flag_of_Germany.svg</a:t>
            </a:r>
            <a:endParaRPr lang="cs-CZ" sz="1000" dirty="0" smtClean="0"/>
          </a:p>
          <a:p>
            <a:r>
              <a:rPr lang="cs-CZ" sz="1000" dirty="0" smtClean="0"/>
              <a:t>Střední Evropa: </a:t>
            </a:r>
            <a:r>
              <a:rPr lang="cs-CZ" sz="1000" dirty="0" smtClean="0">
                <a:hlinkClick r:id="rId7"/>
              </a:rPr>
              <a:t>http://en.wikipedia.org/wiki/File:Central_Europe_(Brockhaus).PNG</a:t>
            </a:r>
            <a:endParaRPr lang="cs-CZ" sz="1000" dirty="0" smtClean="0"/>
          </a:p>
          <a:p>
            <a:r>
              <a:rPr lang="cs-CZ" sz="1000" dirty="0" smtClean="0"/>
              <a:t>ČR (</a:t>
            </a:r>
            <a:r>
              <a:rPr lang="en-US" sz="1000" dirty="0" err="1" smtClean="0"/>
              <a:t>satelitn</a:t>
            </a:r>
            <a:r>
              <a:rPr lang="cs-CZ" sz="1000" dirty="0" smtClean="0"/>
              <a:t>í mapa) - </a:t>
            </a:r>
            <a:r>
              <a:rPr lang="cs-CZ" sz="1000" dirty="0" smtClean="0">
                <a:hlinkClick r:id="rId8"/>
              </a:rPr>
              <a:t>http://cs.wikipedia.org/wiki/Soubor:Satellite_image_of_Czech_Republic_in_September_2003.jpg</a:t>
            </a:r>
            <a:endParaRPr lang="en-US" sz="1000" dirty="0" smtClean="0"/>
          </a:p>
          <a:p>
            <a:endParaRPr lang="cs-CZ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713</TotalTime>
  <Words>509</Words>
  <Application>Microsoft Office PowerPoint</Application>
  <PresentationFormat>Předvádění na obrazovce (4:3)</PresentationFormat>
  <Paragraphs>99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Arkýř</vt:lpstr>
      <vt:lpstr>4-ČR-poloha, rozloha, sousední státy  </vt:lpstr>
      <vt:lpstr>Snímek 2</vt:lpstr>
      <vt:lpstr>Snímek 3</vt:lpstr>
      <vt:lpstr>Snímek 4</vt:lpstr>
      <vt:lpstr>Snímek 5</vt:lpstr>
      <vt:lpstr>Snímek 6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</dc:title>
  <dc:creator>Drahuše</dc:creator>
  <cp:lastModifiedBy>martina</cp:lastModifiedBy>
  <cp:revision>80</cp:revision>
  <dcterms:created xsi:type="dcterms:W3CDTF">2012-06-18T19:15:51Z</dcterms:created>
  <dcterms:modified xsi:type="dcterms:W3CDTF">2013-06-09T07:38:06Z</dcterms:modified>
</cp:coreProperties>
</file>