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9" r:id="rId4"/>
    <p:sldId id="264" r:id="rId5"/>
    <p:sldId id="269" r:id="rId6"/>
    <p:sldId id="265" r:id="rId7"/>
    <p:sldId id="266" r:id="rId8"/>
    <p:sldId id="270" r:id="rId9"/>
    <p:sldId id="263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4CDB1D-B487-43AA-A063-149E03941AB5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02E66608-EEDE-4875-B0F8-E25658AC0591}">
      <dgm:prSet phldrT="[Text]"/>
      <dgm:spPr/>
      <dgm:t>
        <a:bodyPr/>
        <a:lstStyle/>
        <a:p>
          <a:r>
            <a:rPr lang="cs-CZ" dirty="0" smtClean="0"/>
            <a:t>Velikost</a:t>
          </a:r>
          <a:endParaRPr lang="cs-CZ" dirty="0"/>
        </a:p>
      </dgm:t>
    </dgm:pt>
    <dgm:pt modelId="{7A993576-EDED-4109-90CB-0C286CB3B085}" type="parTrans" cxnId="{03651B81-FD16-4200-84F7-D7FDE7D312AE}">
      <dgm:prSet/>
      <dgm:spPr/>
      <dgm:t>
        <a:bodyPr/>
        <a:lstStyle/>
        <a:p>
          <a:endParaRPr lang="cs-CZ"/>
        </a:p>
      </dgm:t>
    </dgm:pt>
    <dgm:pt modelId="{C73264D9-B83F-4855-8380-237153F0FA39}" type="sibTrans" cxnId="{03651B81-FD16-4200-84F7-D7FDE7D312AE}">
      <dgm:prSet/>
      <dgm:spPr/>
      <dgm:t>
        <a:bodyPr/>
        <a:lstStyle/>
        <a:p>
          <a:endParaRPr lang="cs-CZ"/>
        </a:p>
      </dgm:t>
    </dgm:pt>
    <dgm:pt modelId="{4173C5DC-DEA3-48E8-8791-A5A9CF55818B}">
      <dgm:prSet phldrT="[Text]"/>
      <dgm:spPr/>
      <dgm:t>
        <a:bodyPr/>
        <a:lstStyle/>
        <a:p>
          <a:r>
            <a:rPr lang="cs-CZ" dirty="0" smtClean="0"/>
            <a:t>6,1×10</a:t>
          </a:r>
          <a:r>
            <a:rPr lang="cs-CZ" baseline="30000" dirty="0" smtClean="0"/>
            <a:t>10</a:t>
          </a:r>
          <a:r>
            <a:rPr lang="cs-CZ" dirty="0" smtClean="0"/>
            <a:t> km</a:t>
          </a:r>
          <a:r>
            <a:rPr lang="cs-CZ" baseline="30000" dirty="0" smtClean="0"/>
            <a:t>3</a:t>
          </a:r>
          <a:endParaRPr lang="cs-CZ" baseline="30000" dirty="0"/>
        </a:p>
      </dgm:t>
    </dgm:pt>
    <dgm:pt modelId="{3BB3AB51-F628-4C69-8AD8-37D4E0FF9BB3}" type="parTrans" cxnId="{32D4EE73-27C3-4168-8431-7352AF53CC46}">
      <dgm:prSet/>
      <dgm:spPr/>
      <dgm:t>
        <a:bodyPr/>
        <a:lstStyle/>
        <a:p>
          <a:endParaRPr lang="cs-CZ"/>
        </a:p>
      </dgm:t>
    </dgm:pt>
    <dgm:pt modelId="{323C06AE-EE82-40E2-80E3-F7D8A60A9820}" type="sibTrans" cxnId="{32D4EE73-27C3-4168-8431-7352AF53CC46}">
      <dgm:prSet/>
      <dgm:spPr/>
      <dgm:t>
        <a:bodyPr/>
        <a:lstStyle/>
        <a:p>
          <a:endParaRPr lang="cs-CZ"/>
        </a:p>
      </dgm:t>
    </dgm:pt>
    <dgm:pt modelId="{63066433-5B9E-4F3E-AD90-2AC7C21F49CC}">
      <dgm:prSet phldrT="[Text]"/>
      <dgm:spPr/>
      <dgm:t>
        <a:bodyPr/>
        <a:lstStyle/>
        <a:p>
          <a:r>
            <a:rPr lang="cs-CZ" dirty="0" smtClean="0"/>
            <a:t>0,056 Zemí</a:t>
          </a:r>
          <a:endParaRPr lang="cs-CZ" dirty="0"/>
        </a:p>
      </dgm:t>
    </dgm:pt>
    <dgm:pt modelId="{7077B6F3-4CE5-4F3D-AC79-FF4E1017BA63}" type="parTrans" cxnId="{4B1ED449-5728-46E1-AE61-0C2A82E43891}">
      <dgm:prSet/>
      <dgm:spPr/>
      <dgm:t>
        <a:bodyPr/>
        <a:lstStyle/>
        <a:p>
          <a:endParaRPr lang="cs-CZ"/>
        </a:p>
      </dgm:t>
    </dgm:pt>
    <dgm:pt modelId="{7A20A261-FA7C-4183-BDF2-CEEB4394AF51}" type="sibTrans" cxnId="{4B1ED449-5728-46E1-AE61-0C2A82E43891}">
      <dgm:prSet/>
      <dgm:spPr/>
      <dgm:t>
        <a:bodyPr/>
        <a:lstStyle/>
        <a:p>
          <a:endParaRPr lang="cs-CZ"/>
        </a:p>
      </dgm:t>
    </dgm:pt>
    <dgm:pt modelId="{E8EAEA86-7D47-407A-836A-5FFFE44AD24C}">
      <dgm:prSet phldrT="[Text]"/>
      <dgm:spPr/>
      <dgm:t>
        <a:bodyPr/>
        <a:lstStyle/>
        <a:p>
          <a:r>
            <a:rPr lang="cs-CZ" dirty="0" smtClean="0"/>
            <a:t>Teplota</a:t>
          </a:r>
          <a:endParaRPr lang="cs-CZ" dirty="0"/>
        </a:p>
      </dgm:t>
    </dgm:pt>
    <dgm:pt modelId="{AB3867DD-6CD9-45B1-BBC9-3AEBF1485249}" type="parTrans" cxnId="{AB918FC1-7659-4962-BF8A-7251514A888B}">
      <dgm:prSet/>
      <dgm:spPr/>
      <dgm:t>
        <a:bodyPr/>
        <a:lstStyle/>
        <a:p>
          <a:endParaRPr lang="cs-CZ"/>
        </a:p>
      </dgm:t>
    </dgm:pt>
    <dgm:pt modelId="{24B4E38C-63EF-4305-8F5F-94F1C00692B9}" type="sibTrans" cxnId="{AB918FC1-7659-4962-BF8A-7251514A888B}">
      <dgm:prSet/>
      <dgm:spPr/>
      <dgm:t>
        <a:bodyPr/>
        <a:lstStyle/>
        <a:p>
          <a:endParaRPr lang="cs-CZ"/>
        </a:p>
      </dgm:t>
    </dgm:pt>
    <dgm:pt modelId="{C837F3BE-62DF-456C-A418-45BCC2FB61A7}">
      <dgm:prSet phldrT="[Text]"/>
      <dgm:spPr/>
      <dgm:t>
        <a:bodyPr/>
        <a:lstStyle/>
        <a:p>
          <a:r>
            <a:rPr lang="cs-CZ" dirty="0" smtClean="0"/>
            <a:t>167 ºC</a:t>
          </a:r>
          <a:endParaRPr lang="cs-CZ" dirty="0"/>
        </a:p>
      </dgm:t>
    </dgm:pt>
    <dgm:pt modelId="{21426AF2-B170-49CA-ABFA-6ADEE57329F6}" type="parTrans" cxnId="{AD806F13-348F-46B5-A36D-C14711A3CBA4}">
      <dgm:prSet/>
      <dgm:spPr/>
      <dgm:t>
        <a:bodyPr/>
        <a:lstStyle/>
        <a:p>
          <a:endParaRPr lang="cs-CZ"/>
        </a:p>
      </dgm:t>
    </dgm:pt>
    <dgm:pt modelId="{642EC407-13A7-4B5E-BF34-EA59D3FCBF3B}" type="sibTrans" cxnId="{AD806F13-348F-46B5-A36D-C14711A3CBA4}">
      <dgm:prSet/>
      <dgm:spPr/>
      <dgm:t>
        <a:bodyPr/>
        <a:lstStyle/>
        <a:p>
          <a:endParaRPr lang="cs-CZ"/>
        </a:p>
      </dgm:t>
    </dgm:pt>
    <dgm:pt modelId="{DFDD7B72-94A1-4DC7-8817-D294F744AB8F}">
      <dgm:prSet phldrT="[Text]"/>
      <dgm:spPr/>
      <dgm:t>
        <a:bodyPr/>
        <a:lstStyle/>
        <a:p>
          <a:r>
            <a:rPr lang="cs-CZ" dirty="0" smtClean="0"/>
            <a:t>Jak blízko Slunci?</a:t>
          </a:r>
          <a:endParaRPr lang="cs-CZ" dirty="0"/>
        </a:p>
      </dgm:t>
    </dgm:pt>
    <dgm:pt modelId="{2C1FFE8D-7342-4425-A367-F3899A0DA3DA}" type="parTrans" cxnId="{EC02D5F1-6B83-4BD1-923E-5E16AEBE698C}">
      <dgm:prSet/>
      <dgm:spPr/>
      <dgm:t>
        <a:bodyPr/>
        <a:lstStyle/>
        <a:p>
          <a:endParaRPr lang="cs-CZ"/>
        </a:p>
      </dgm:t>
    </dgm:pt>
    <dgm:pt modelId="{D82021A7-83EE-4814-88BA-F31805799690}" type="sibTrans" cxnId="{EC02D5F1-6B83-4BD1-923E-5E16AEBE698C}">
      <dgm:prSet/>
      <dgm:spPr/>
      <dgm:t>
        <a:bodyPr/>
        <a:lstStyle/>
        <a:p>
          <a:endParaRPr lang="cs-CZ"/>
        </a:p>
      </dgm:t>
    </dgm:pt>
    <dgm:pt modelId="{DAA4DFCE-9C17-4FD8-A5C1-EB426A5D4F69}">
      <dgm:prSet phldrT="[Text]"/>
      <dgm:spPr/>
      <dgm:t>
        <a:bodyPr/>
        <a:lstStyle/>
        <a:p>
          <a:r>
            <a:rPr lang="cs-CZ" dirty="0" smtClean="0"/>
            <a:t>nejbližší Slunci</a:t>
          </a:r>
          <a:endParaRPr lang="cs-CZ" dirty="0"/>
        </a:p>
      </dgm:t>
    </dgm:pt>
    <dgm:pt modelId="{D671441D-E421-4CFE-83AC-5482F7DB2483}" type="parTrans" cxnId="{A53E1E03-B64D-4641-A7BF-18FC8CDF4395}">
      <dgm:prSet/>
      <dgm:spPr/>
      <dgm:t>
        <a:bodyPr/>
        <a:lstStyle/>
        <a:p>
          <a:endParaRPr lang="cs-CZ"/>
        </a:p>
      </dgm:t>
    </dgm:pt>
    <dgm:pt modelId="{46D110C8-B0D9-4C7D-880B-56377DDD8698}" type="sibTrans" cxnId="{A53E1E03-B64D-4641-A7BF-18FC8CDF4395}">
      <dgm:prSet/>
      <dgm:spPr/>
      <dgm:t>
        <a:bodyPr/>
        <a:lstStyle/>
        <a:p>
          <a:endParaRPr lang="cs-CZ"/>
        </a:p>
      </dgm:t>
    </dgm:pt>
    <dgm:pt modelId="{CBE02908-7BAC-48D3-B781-0E4C5513C74C}" type="pres">
      <dgm:prSet presAssocID="{134CDB1D-B487-43AA-A063-149E03941AB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8B2FCC50-DACF-42D6-ABF9-F69CE6F1A912}" type="pres">
      <dgm:prSet presAssocID="{02E66608-EEDE-4875-B0F8-E25658AC0591}" presName="comp" presStyleCnt="0"/>
      <dgm:spPr/>
    </dgm:pt>
    <dgm:pt modelId="{EC5307E2-7698-40B6-B9A3-684619705E61}" type="pres">
      <dgm:prSet presAssocID="{02E66608-EEDE-4875-B0F8-E25658AC0591}" presName="box" presStyleLbl="node1" presStyleIdx="0" presStyleCnt="3"/>
      <dgm:spPr/>
      <dgm:t>
        <a:bodyPr/>
        <a:lstStyle/>
        <a:p>
          <a:endParaRPr lang="cs-CZ"/>
        </a:p>
      </dgm:t>
    </dgm:pt>
    <dgm:pt modelId="{A045B1AE-7129-4B3D-BAA6-B870FDA5CD1D}" type="pres">
      <dgm:prSet presAssocID="{02E66608-EEDE-4875-B0F8-E25658AC0591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D116DB5-372E-4080-A219-1B4F0BB2F61D}" type="pres">
      <dgm:prSet presAssocID="{02E66608-EEDE-4875-B0F8-E25658AC0591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5F43E30-6660-4F4C-8462-6A8746B6C895}" type="pres">
      <dgm:prSet presAssocID="{C73264D9-B83F-4855-8380-237153F0FA39}" presName="spacer" presStyleCnt="0"/>
      <dgm:spPr/>
    </dgm:pt>
    <dgm:pt modelId="{F1AB303A-6E29-4638-991E-20B66B63B52E}" type="pres">
      <dgm:prSet presAssocID="{E8EAEA86-7D47-407A-836A-5FFFE44AD24C}" presName="comp" presStyleCnt="0"/>
      <dgm:spPr/>
    </dgm:pt>
    <dgm:pt modelId="{EFC8EEF8-0B7D-4764-960E-17A1EA7D03BE}" type="pres">
      <dgm:prSet presAssocID="{E8EAEA86-7D47-407A-836A-5FFFE44AD24C}" presName="box" presStyleLbl="node1" presStyleIdx="1" presStyleCnt="3"/>
      <dgm:spPr/>
      <dgm:t>
        <a:bodyPr/>
        <a:lstStyle/>
        <a:p>
          <a:endParaRPr lang="cs-CZ"/>
        </a:p>
      </dgm:t>
    </dgm:pt>
    <dgm:pt modelId="{15C02A83-41A3-4677-BF25-0777D57FA59A}" type="pres">
      <dgm:prSet presAssocID="{E8EAEA86-7D47-407A-836A-5FFFE44AD24C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A7C322D3-5CEC-4E53-8DD3-D9E265DFE3C4}" type="pres">
      <dgm:prSet presAssocID="{E8EAEA86-7D47-407A-836A-5FFFE44AD24C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62603EC-D044-4866-9599-9AE2DE4356CD}" type="pres">
      <dgm:prSet presAssocID="{24B4E38C-63EF-4305-8F5F-94F1C00692B9}" presName="spacer" presStyleCnt="0"/>
      <dgm:spPr/>
    </dgm:pt>
    <dgm:pt modelId="{0BB174E4-6EBD-4597-B4BE-104FEB194313}" type="pres">
      <dgm:prSet presAssocID="{DFDD7B72-94A1-4DC7-8817-D294F744AB8F}" presName="comp" presStyleCnt="0"/>
      <dgm:spPr/>
    </dgm:pt>
    <dgm:pt modelId="{21D390C0-DB32-49C7-A9FA-5D822214D270}" type="pres">
      <dgm:prSet presAssocID="{DFDD7B72-94A1-4DC7-8817-D294F744AB8F}" presName="box" presStyleLbl="node1" presStyleIdx="2" presStyleCnt="3"/>
      <dgm:spPr/>
      <dgm:t>
        <a:bodyPr/>
        <a:lstStyle/>
        <a:p>
          <a:endParaRPr lang="cs-CZ"/>
        </a:p>
      </dgm:t>
    </dgm:pt>
    <dgm:pt modelId="{64984FD2-5246-418A-8BB3-0290E9192FBA}" type="pres">
      <dgm:prSet presAssocID="{DFDD7B72-94A1-4DC7-8817-D294F744AB8F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E284A4F1-80F0-412E-A8D3-A8E4F911C36F}" type="pres">
      <dgm:prSet presAssocID="{DFDD7B72-94A1-4DC7-8817-D294F744AB8F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A53E1E03-B64D-4641-A7BF-18FC8CDF4395}" srcId="{DFDD7B72-94A1-4DC7-8817-D294F744AB8F}" destId="{DAA4DFCE-9C17-4FD8-A5C1-EB426A5D4F69}" srcOrd="0" destOrd="0" parTransId="{D671441D-E421-4CFE-83AC-5482F7DB2483}" sibTransId="{46D110C8-B0D9-4C7D-880B-56377DDD8698}"/>
    <dgm:cxn modelId="{CC7CE6A0-1580-4908-8470-DB34292FFB5C}" type="presOf" srcId="{E8EAEA86-7D47-407A-836A-5FFFE44AD24C}" destId="{A7C322D3-5CEC-4E53-8DD3-D9E265DFE3C4}" srcOrd="1" destOrd="0" presId="urn:microsoft.com/office/officeart/2005/8/layout/vList4"/>
    <dgm:cxn modelId="{35E7DF44-9E34-499A-B8D8-BCDF49EE9DB5}" type="presOf" srcId="{E8EAEA86-7D47-407A-836A-5FFFE44AD24C}" destId="{EFC8EEF8-0B7D-4764-960E-17A1EA7D03BE}" srcOrd="0" destOrd="0" presId="urn:microsoft.com/office/officeart/2005/8/layout/vList4"/>
    <dgm:cxn modelId="{03651B81-FD16-4200-84F7-D7FDE7D312AE}" srcId="{134CDB1D-B487-43AA-A063-149E03941AB5}" destId="{02E66608-EEDE-4875-B0F8-E25658AC0591}" srcOrd="0" destOrd="0" parTransId="{7A993576-EDED-4109-90CB-0C286CB3B085}" sibTransId="{C73264D9-B83F-4855-8380-237153F0FA39}"/>
    <dgm:cxn modelId="{AD806F13-348F-46B5-A36D-C14711A3CBA4}" srcId="{E8EAEA86-7D47-407A-836A-5FFFE44AD24C}" destId="{C837F3BE-62DF-456C-A418-45BCC2FB61A7}" srcOrd="0" destOrd="0" parTransId="{21426AF2-B170-49CA-ABFA-6ADEE57329F6}" sibTransId="{642EC407-13A7-4B5E-BF34-EA59D3FCBF3B}"/>
    <dgm:cxn modelId="{A603FF53-877A-4EA7-8659-D603E7782E17}" type="presOf" srcId="{63066433-5B9E-4F3E-AD90-2AC7C21F49CC}" destId="{BD116DB5-372E-4080-A219-1B4F0BB2F61D}" srcOrd="1" destOrd="2" presId="urn:microsoft.com/office/officeart/2005/8/layout/vList4"/>
    <dgm:cxn modelId="{663CD3C4-FF2F-49D4-A4A1-4237CF8C8513}" type="presOf" srcId="{4173C5DC-DEA3-48E8-8791-A5A9CF55818B}" destId="{BD116DB5-372E-4080-A219-1B4F0BB2F61D}" srcOrd="1" destOrd="1" presId="urn:microsoft.com/office/officeart/2005/8/layout/vList4"/>
    <dgm:cxn modelId="{69B17509-AD2B-4C7D-B2E4-3068D74F0503}" type="presOf" srcId="{DAA4DFCE-9C17-4FD8-A5C1-EB426A5D4F69}" destId="{E284A4F1-80F0-412E-A8D3-A8E4F911C36F}" srcOrd="1" destOrd="1" presId="urn:microsoft.com/office/officeart/2005/8/layout/vList4"/>
    <dgm:cxn modelId="{32D4EE73-27C3-4168-8431-7352AF53CC46}" srcId="{02E66608-EEDE-4875-B0F8-E25658AC0591}" destId="{4173C5DC-DEA3-48E8-8791-A5A9CF55818B}" srcOrd="0" destOrd="0" parTransId="{3BB3AB51-F628-4C69-8AD8-37D4E0FF9BB3}" sibTransId="{323C06AE-EE82-40E2-80E3-F7D8A60A9820}"/>
    <dgm:cxn modelId="{825BECD7-D11D-4200-9F60-9FE4F025B502}" type="presOf" srcId="{DAA4DFCE-9C17-4FD8-A5C1-EB426A5D4F69}" destId="{21D390C0-DB32-49C7-A9FA-5D822214D270}" srcOrd="0" destOrd="1" presId="urn:microsoft.com/office/officeart/2005/8/layout/vList4"/>
    <dgm:cxn modelId="{82102267-CC75-4DB9-ACEF-EB9020F2C85C}" type="presOf" srcId="{DFDD7B72-94A1-4DC7-8817-D294F744AB8F}" destId="{E284A4F1-80F0-412E-A8D3-A8E4F911C36F}" srcOrd="1" destOrd="0" presId="urn:microsoft.com/office/officeart/2005/8/layout/vList4"/>
    <dgm:cxn modelId="{9660D45E-5876-4463-B1FC-3D350F834FD9}" type="presOf" srcId="{C837F3BE-62DF-456C-A418-45BCC2FB61A7}" destId="{EFC8EEF8-0B7D-4764-960E-17A1EA7D03BE}" srcOrd="0" destOrd="1" presId="urn:microsoft.com/office/officeart/2005/8/layout/vList4"/>
    <dgm:cxn modelId="{363CF518-5973-43FA-80CE-F319008226EB}" type="presOf" srcId="{02E66608-EEDE-4875-B0F8-E25658AC0591}" destId="{BD116DB5-372E-4080-A219-1B4F0BB2F61D}" srcOrd="1" destOrd="0" presId="urn:microsoft.com/office/officeart/2005/8/layout/vList4"/>
    <dgm:cxn modelId="{2D8F79CA-49AA-48D6-B5B8-9F3B1D5D4765}" type="presOf" srcId="{4173C5DC-DEA3-48E8-8791-A5A9CF55818B}" destId="{EC5307E2-7698-40B6-B9A3-684619705E61}" srcOrd="0" destOrd="1" presId="urn:microsoft.com/office/officeart/2005/8/layout/vList4"/>
    <dgm:cxn modelId="{B9A835A0-AE10-4369-9D62-78C2FE28C9F3}" type="presOf" srcId="{134CDB1D-B487-43AA-A063-149E03941AB5}" destId="{CBE02908-7BAC-48D3-B781-0E4C5513C74C}" srcOrd="0" destOrd="0" presId="urn:microsoft.com/office/officeart/2005/8/layout/vList4"/>
    <dgm:cxn modelId="{EC02D5F1-6B83-4BD1-923E-5E16AEBE698C}" srcId="{134CDB1D-B487-43AA-A063-149E03941AB5}" destId="{DFDD7B72-94A1-4DC7-8817-D294F744AB8F}" srcOrd="2" destOrd="0" parTransId="{2C1FFE8D-7342-4425-A367-F3899A0DA3DA}" sibTransId="{D82021A7-83EE-4814-88BA-F31805799690}"/>
    <dgm:cxn modelId="{FA6B4DE1-C0B7-4A83-9CB7-F7FA93059AC1}" type="presOf" srcId="{02E66608-EEDE-4875-B0F8-E25658AC0591}" destId="{EC5307E2-7698-40B6-B9A3-684619705E61}" srcOrd="0" destOrd="0" presId="urn:microsoft.com/office/officeart/2005/8/layout/vList4"/>
    <dgm:cxn modelId="{50C17AAA-F9AD-48BF-9B98-B6986D20591F}" type="presOf" srcId="{C837F3BE-62DF-456C-A418-45BCC2FB61A7}" destId="{A7C322D3-5CEC-4E53-8DD3-D9E265DFE3C4}" srcOrd="1" destOrd="1" presId="urn:microsoft.com/office/officeart/2005/8/layout/vList4"/>
    <dgm:cxn modelId="{83BF46F1-2618-442A-BA92-51B3D22B246C}" type="presOf" srcId="{63066433-5B9E-4F3E-AD90-2AC7C21F49CC}" destId="{EC5307E2-7698-40B6-B9A3-684619705E61}" srcOrd="0" destOrd="2" presId="urn:microsoft.com/office/officeart/2005/8/layout/vList4"/>
    <dgm:cxn modelId="{4B1ED449-5728-46E1-AE61-0C2A82E43891}" srcId="{02E66608-EEDE-4875-B0F8-E25658AC0591}" destId="{63066433-5B9E-4F3E-AD90-2AC7C21F49CC}" srcOrd="1" destOrd="0" parTransId="{7077B6F3-4CE5-4F3D-AC79-FF4E1017BA63}" sibTransId="{7A20A261-FA7C-4183-BDF2-CEEB4394AF51}"/>
    <dgm:cxn modelId="{97DB8A09-34EE-4FA3-B91B-2873C5398CA7}" type="presOf" srcId="{DFDD7B72-94A1-4DC7-8817-D294F744AB8F}" destId="{21D390C0-DB32-49C7-A9FA-5D822214D270}" srcOrd="0" destOrd="0" presId="urn:microsoft.com/office/officeart/2005/8/layout/vList4"/>
    <dgm:cxn modelId="{AB918FC1-7659-4962-BF8A-7251514A888B}" srcId="{134CDB1D-B487-43AA-A063-149E03941AB5}" destId="{E8EAEA86-7D47-407A-836A-5FFFE44AD24C}" srcOrd="1" destOrd="0" parTransId="{AB3867DD-6CD9-45B1-BBC9-3AEBF1485249}" sibTransId="{24B4E38C-63EF-4305-8F5F-94F1C00692B9}"/>
    <dgm:cxn modelId="{1774864B-F10C-4453-9591-B67A67BB241E}" type="presParOf" srcId="{CBE02908-7BAC-48D3-B781-0E4C5513C74C}" destId="{8B2FCC50-DACF-42D6-ABF9-F69CE6F1A912}" srcOrd="0" destOrd="0" presId="urn:microsoft.com/office/officeart/2005/8/layout/vList4"/>
    <dgm:cxn modelId="{56623B92-135F-4024-9AC5-99DBF5B9BF59}" type="presParOf" srcId="{8B2FCC50-DACF-42D6-ABF9-F69CE6F1A912}" destId="{EC5307E2-7698-40B6-B9A3-684619705E61}" srcOrd="0" destOrd="0" presId="urn:microsoft.com/office/officeart/2005/8/layout/vList4"/>
    <dgm:cxn modelId="{0C5E60E8-DC91-4691-9BC0-CF7BE1C68675}" type="presParOf" srcId="{8B2FCC50-DACF-42D6-ABF9-F69CE6F1A912}" destId="{A045B1AE-7129-4B3D-BAA6-B870FDA5CD1D}" srcOrd="1" destOrd="0" presId="urn:microsoft.com/office/officeart/2005/8/layout/vList4"/>
    <dgm:cxn modelId="{46819BC6-488F-4C08-AB09-A44258D982B5}" type="presParOf" srcId="{8B2FCC50-DACF-42D6-ABF9-F69CE6F1A912}" destId="{BD116DB5-372E-4080-A219-1B4F0BB2F61D}" srcOrd="2" destOrd="0" presId="urn:microsoft.com/office/officeart/2005/8/layout/vList4"/>
    <dgm:cxn modelId="{72B55549-77BF-4161-A4F0-52514F6F0B15}" type="presParOf" srcId="{CBE02908-7BAC-48D3-B781-0E4C5513C74C}" destId="{95F43E30-6660-4F4C-8462-6A8746B6C895}" srcOrd="1" destOrd="0" presId="urn:microsoft.com/office/officeart/2005/8/layout/vList4"/>
    <dgm:cxn modelId="{53A489FF-0A4B-4386-BC05-30EF1BF20A96}" type="presParOf" srcId="{CBE02908-7BAC-48D3-B781-0E4C5513C74C}" destId="{F1AB303A-6E29-4638-991E-20B66B63B52E}" srcOrd="2" destOrd="0" presId="urn:microsoft.com/office/officeart/2005/8/layout/vList4"/>
    <dgm:cxn modelId="{4F839172-1688-4C21-92E3-91966776DA58}" type="presParOf" srcId="{F1AB303A-6E29-4638-991E-20B66B63B52E}" destId="{EFC8EEF8-0B7D-4764-960E-17A1EA7D03BE}" srcOrd="0" destOrd="0" presId="urn:microsoft.com/office/officeart/2005/8/layout/vList4"/>
    <dgm:cxn modelId="{80338AC2-7A4D-4888-8AB7-AF2FE40DF261}" type="presParOf" srcId="{F1AB303A-6E29-4638-991E-20B66B63B52E}" destId="{15C02A83-41A3-4677-BF25-0777D57FA59A}" srcOrd="1" destOrd="0" presId="urn:microsoft.com/office/officeart/2005/8/layout/vList4"/>
    <dgm:cxn modelId="{F0B271D5-2AFF-4D37-8F1A-6CB524A8D07C}" type="presParOf" srcId="{F1AB303A-6E29-4638-991E-20B66B63B52E}" destId="{A7C322D3-5CEC-4E53-8DD3-D9E265DFE3C4}" srcOrd="2" destOrd="0" presId="urn:microsoft.com/office/officeart/2005/8/layout/vList4"/>
    <dgm:cxn modelId="{AD6BC0EC-1CEF-402E-BAAA-8106E60528EE}" type="presParOf" srcId="{CBE02908-7BAC-48D3-B781-0E4C5513C74C}" destId="{662603EC-D044-4866-9599-9AE2DE4356CD}" srcOrd="3" destOrd="0" presId="urn:microsoft.com/office/officeart/2005/8/layout/vList4"/>
    <dgm:cxn modelId="{46D236B2-79ED-4A96-B54D-72793937F479}" type="presParOf" srcId="{CBE02908-7BAC-48D3-B781-0E4C5513C74C}" destId="{0BB174E4-6EBD-4597-B4BE-104FEB194313}" srcOrd="4" destOrd="0" presId="urn:microsoft.com/office/officeart/2005/8/layout/vList4"/>
    <dgm:cxn modelId="{A2231E41-10AC-4802-9876-F0CC41A9C529}" type="presParOf" srcId="{0BB174E4-6EBD-4597-B4BE-104FEB194313}" destId="{21D390C0-DB32-49C7-A9FA-5D822214D270}" srcOrd="0" destOrd="0" presId="urn:microsoft.com/office/officeart/2005/8/layout/vList4"/>
    <dgm:cxn modelId="{B3D09480-4306-4D80-B06A-581BEA2F74A9}" type="presParOf" srcId="{0BB174E4-6EBD-4597-B4BE-104FEB194313}" destId="{64984FD2-5246-418A-8BB3-0290E9192FBA}" srcOrd="1" destOrd="0" presId="urn:microsoft.com/office/officeart/2005/8/layout/vList4"/>
    <dgm:cxn modelId="{02AD83BE-10B4-45D3-B76E-FD61703B525D}" type="presParOf" srcId="{0BB174E4-6EBD-4597-B4BE-104FEB194313}" destId="{E284A4F1-80F0-412E-A8D3-A8E4F911C36F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4CDB1D-B487-43AA-A063-149E03941AB5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02E66608-EEDE-4875-B0F8-E25658AC0591}">
      <dgm:prSet phldrT="[Text]"/>
      <dgm:spPr/>
      <dgm:t>
        <a:bodyPr/>
        <a:lstStyle/>
        <a:p>
          <a:r>
            <a:rPr lang="cs-CZ" dirty="0" smtClean="0"/>
            <a:t>Velikost</a:t>
          </a:r>
          <a:endParaRPr lang="cs-CZ" dirty="0"/>
        </a:p>
      </dgm:t>
    </dgm:pt>
    <dgm:pt modelId="{7A993576-EDED-4109-90CB-0C286CB3B085}" type="parTrans" cxnId="{03651B81-FD16-4200-84F7-D7FDE7D312AE}">
      <dgm:prSet/>
      <dgm:spPr/>
      <dgm:t>
        <a:bodyPr/>
        <a:lstStyle/>
        <a:p>
          <a:endParaRPr lang="cs-CZ"/>
        </a:p>
      </dgm:t>
    </dgm:pt>
    <dgm:pt modelId="{C73264D9-B83F-4855-8380-237153F0FA39}" type="sibTrans" cxnId="{03651B81-FD16-4200-84F7-D7FDE7D312AE}">
      <dgm:prSet/>
      <dgm:spPr/>
      <dgm:t>
        <a:bodyPr/>
        <a:lstStyle/>
        <a:p>
          <a:endParaRPr lang="cs-CZ"/>
        </a:p>
      </dgm:t>
    </dgm:pt>
    <dgm:pt modelId="{4173C5DC-DEA3-48E8-8791-A5A9CF55818B}">
      <dgm:prSet phldrT="[Text]"/>
      <dgm:spPr/>
      <dgm:t>
        <a:bodyPr/>
        <a:lstStyle/>
        <a:p>
          <a:r>
            <a:rPr lang="cs-CZ" dirty="0" smtClean="0"/>
            <a:t>6,254×10</a:t>
          </a:r>
          <a:r>
            <a:rPr lang="cs-CZ" baseline="30000" dirty="0" smtClean="0"/>
            <a:t>13  </a:t>
          </a:r>
          <a:r>
            <a:rPr lang="cs-CZ" baseline="0" dirty="0" smtClean="0"/>
            <a:t>km</a:t>
          </a:r>
          <a:r>
            <a:rPr lang="cs-CZ" baseline="30000" dirty="0" smtClean="0"/>
            <a:t>3</a:t>
          </a:r>
          <a:endParaRPr lang="cs-CZ" baseline="30000" dirty="0"/>
        </a:p>
      </dgm:t>
    </dgm:pt>
    <dgm:pt modelId="{3BB3AB51-F628-4C69-8AD8-37D4E0FF9BB3}" type="parTrans" cxnId="{32D4EE73-27C3-4168-8431-7352AF53CC46}">
      <dgm:prSet/>
      <dgm:spPr/>
      <dgm:t>
        <a:bodyPr/>
        <a:lstStyle/>
        <a:p>
          <a:endParaRPr lang="cs-CZ"/>
        </a:p>
      </dgm:t>
    </dgm:pt>
    <dgm:pt modelId="{323C06AE-EE82-40E2-80E3-F7D8A60A9820}" type="sibTrans" cxnId="{32D4EE73-27C3-4168-8431-7352AF53CC46}">
      <dgm:prSet/>
      <dgm:spPr/>
      <dgm:t>
        <a:bodyPr/>
        <a:lstStyle/>
        <a:p>
          <a:endParaRPr lang="cs-CZ"/>
        </a:p>
      </dgm:t>
    </dgm:pt>
    <dgm:pt modelId="{63066433-5B9E-4F3E-AD90-2AC7C21F49CC}">
      <dgm:prSet phldrT="[Text]"/>
      <dgm:spPr/>
      <dgm:t>
        <a:bodyPr/>
        <a:lstStyle/>
        <a:p>
          <a:r>
            <a:rPr lang="cs-CZ" dirty="0" smtClean="0"/>
            <a:t>57,7 Zemí</a:t>
          </a:r>
          <a:endParaRPr lang="cs-CZ" dirty="0"/>
        </a:p>
      </dgm:t>
    </dgm:pt>
    <dgm:pt modelId="{7077B6F3-4CE5-4F3D-AC79-FF4E1017BA63}" type="parTrans" cxnId="{4B1ED449-5728-46E1-AE61-0C2A82E43891}">
      <dgm:prSet/>
      <dgm:spPr/>
      <dgm:t>
        <a:bodyPr/>
        <a:lstStyle/>
        <a:p>
          <a:endParaRPr lang="cs-CZ"/>
        </a:p>
      </dgm:t>
    </dgm:pt>
    <dgm:pt modelId="{7A20A261-FA7C-4183-BDF2-CEEB4394AF51}" type="sibTrans" cxnId="{4B1ED449-5728-46E1-AE61-0C2A82E43891}">
      <dgm:prSet/>
      <dgm:spPr/>
      <dgm:t>
        <a:bodyPr/>
        <a:lstStyle/>
        <a:p>
          <a:endParaRPr lang="cs-CZ"/>
        </a:p>
      </dgm:t>
    </dgm:pt>
    <dgm:pt modelId="{E8EAEA86-7D47-407A-836A-5FFFE44AD24C}">
      <dgm:prSet phldrT="[Text]"/>
      <dgm:spPr/>
      <dgm:t>
        <a:bodyPr/>
        <a:lstStyle/>
        <a:p>
          <a:r>
            <a:rPr lang="cs-CZ" dirty="0" smtClean="0"/>
            <a:t>Teplota</a:t>
          </a:r>
          <a:endParaRPr lang="cs-CZ" dirty="0"/>
        </a:p>
      </dgm:t>
    </dgm:pt>
    <dgm:pt modelId="{AB3867DD-6CD9-45B1-BBC9-3AEBF1485249}" type="parTrans" cxnId="{AB918FC1-7659-4962-BF8A-7251514A888B}">
      <dgm:prSet/>
      <dgm:spPr/>
      <dgm:t>
        <a:bodyPr/>
        <a:lstStyle/>
        <a:p>
          <a:endParaRPr lang="cs-CZ"/>
        </a:p>
      </dgm:t>
    </dgm:pt>
    <dgm:pt modelId="{24B4E38C-63EF-4305-8F5F-94F1C00692B9}" type="sibTrans" cxnId="{AB918FC1-7659-4962-BF8A-7251514A888B}">
      <dgm:prSet/>
      <dgm:spPr/>
      <dgm:t>
        <a:bodyPr/>
        <a:lstStyle/>
        <a:p>
          <a:endParaRPr lang="cs-CZ"/>
        </a:p>
      </dgm:t>
    </dgm:pt>
    <dgm:pt modelId="{C837F3BE-62DF-456C-A418-45BCC2FB61A7}">
      <dgm:prSet phldrT="[Text]"/>
      <dgm:spPr/>
      <dgm:t>
        <a:bodyPr/>
        <a:lstStyle/>
        <a:p>
          <a:r>
            <a:rPr lang="cs-CZ" dirty="0" smtClean="0"/>
            <a:t>-220 ºC</a:t>
          </a:r>
          <a:endParaRPr lang="cs-CZ" dirty="0"/>
        </a:p>
      </dgm:t>
    </dgm:pt>
    <dgm:pt modelId="{21426AF2-B170-49CA-ABFA-6ADEE57329F6}" type="parTrans" cxnId="{AD806F13-348F-46B5-A36D-C14711A3CBA4}">
      <dgm:prSet/>
      <dgm:spPr/>
      <dgm:t>
        <a:bodyPr/>
        <a:lstStyle/>
        <a:p>
          <a:endParaRPr lang="cs-CZ"/>
        </a:p>
      </dgm:t>
    </dgm:pt>
    <dgm:pt modelId="{642EC407-13A7-4B5E-BF34-EA59D3FCBF3B}" type="sibTrans" cxnId="{AD806F13-348F-46B5-A36D-C14711A3CBA4}">
      <dgm:prSet/>
      <dgm:spPr/>
      <dgm:t>
        <a:bodyPr/>
        <a:lstStyle/>
        <a:p>
          <a:endParaRPr lang="cs-CZ"/>
        </a:p>
      </dgm:t>
    </dgm:pt>
    <dgm:pt modelId="{DFDD7B72-94A1-4DC7-8817-D294F744AB8F}">
      <dgm:prSet phldrT="[Text]"/>
      <dgm:spPr/>
      <dgm:t>
        <a:bodyPr/>
        <a:lstStyle/>
        <a:p>
          <a:r>
            <a:rPr lang="cs-CZ" dirty="0" smtClean="0"/>
            <a:t>Jak blízko Slunci?</a:t>
          </a:r>
          <a:endParaRPr lang="cs-CZ" dirty="0"/>
        </a:p>
      </dgm:t>
    </dgm:pt>
    <dgm:pt modelId="{2C1FFE8D-7342-4425-A367-F3899A0DA3DA}" type="parTrans" cxnId="{EC02D5F1-6B83-4BD1-923E-5E16AEBE698C}">
      <dgm:prSet/>
      <dgm:spPr/>
      <dgm:t>
        <a:bodyPr/>
        <a:lstStyle/>
        <a:p>
          <a:endParaRPr lang="cs-CZ"/>
        </a:p>
      </dgm:t>
    </dgm:pt>
    <dgm:pt modelId="{D82021A7-83EE-4814-88BA-F31805799690}" type="sibTrans" cxnId="{EC02D5F1-6B83-4BD1-923E-5E16AEBE698C}">
      <dgm:prSet/>
      <dgm:spPr/>
      <dgm:t>
        <a:bodyPr/>
        <a:lstStyle/>
        <a:p>
          <a:endParaRPr lang="cs-CZ"/>
        </a:p>
      </dgm:t>
    </dgm:pt>
    <dgm:pt modelId="{DAA4DFCE-9C17-4FD8-A5C1-EB426A5D4F69}">
      <dgm:prSet phldrT="[Text]"/>
      <dgm:spPr/>
      <dgm:t>
        <a:bodyPr/>
        <a:lstStyle/>
        <a:p>
          <a:r>
            <a:rPr lang="cs-CZ" dirty="0" smtClean="0"/>
            <a:t>nejdále od Slunce</a:t>
          </a:r>
          <a:endParaRPr lang="cs-CZ" dirty="0"/>
        </a:p>
      </dgm:t>
    </dgm:pt>
    <dgm:pt modelId="{D671441D-E421-4CFE-83AC-5482F7DB2483}" type="parTrans" cxnId="{A53E1E03-B64D-4641-A7BF-18FC8CDF4395}">
      <dgm:prSet/>
      <dgm:spPr/>
      <dgm:t>
        <a:bodyPr/>
        <a:lstStyle/>
        <a:p>
          <a:endParaRPr lang="cs-CZ"/>
        </a:p>
      </dgm:t>
    </dgm:pt>
    <dgm:pt modelId="{46D110C8-B0D9-4C7D-880B-56377DDD8698}" type="sibTrans" cxnId="{A53E1E03-B64D-4641-A7BF-18FC8CDF4395}">
      <dgm:prSet/>
      <dgm:spPr/>
      <dgm:t>
        <a:bodyPr/>
        <a:lstStyle/>
        <a:p>
          <a:endParaRPr lang="cs-CZ"/>
        </a:p>
      </dgm:t>
    </dgm:pt>
    <dgm:pt modelId="{CBE02908-7BAC-48D3-B781-0E4C5513C74C}" type="pres">
      <dgm:prSet presAssocID="{134CDB1D-B487-43AA-A063-149E03941AB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8B2FCC50-DACF-42D6-ABF9-F69CE6F1A912}" type="pres">
      <dgm:prSet presAssocID="{02E66608-EEDE-4875-B0F8-E25658AC0591}" presName="comp" presStyleCnt="0"/>
      <dgm:spPr/>
    </dgm:pt>
    <dgm:pt modelId="{EC5307E2-7698-40B6-B9A3-684619705E61}" type="pres">
      <dgm:prSet presAssocID="{02E66608-EEDE-4875-B0F8-E25658AC0591}" presName="box" presStyleLbl="node1" presStyleIdx="0" presStyleCnt="3"/>
      <dgm:spPr/>
      <dgm:t>
        <a:bodyPr/>
        <a:lstStyle/>
        <a:p>
          <a:endParaRPr lang="cs-CZ"/>
        </a:p>
      </dgm:t>
    </dgm:pt>
    <dgm:pt modelId="{A045B1AE-7129-4B3D-BAA6-B870FDA5CD1D}" type="pres">
      <dgm:prSet presAssocID="{02E66608-EEDE-4875-B0F8-E25658AC0591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D116DB5-372E-4080-A219-1B4F0BB2F61D}" type="pres">
      <dgm:prSet presAssocID="{02E66608-EEDE-4875-B0F8-E25658AC0591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5F43E30-6660-4F4C-8462-6A8746B6C895}" type="pres">
      <dgm:prSet presAssocID="{C73264D9-B83F-4855-8380-237153F0FA39}" presName="spacer" presStyleCnt="0"/>
      <dgm:spPr/>
    </dgm:pt>
    <dgm:pt modelId="{F1AB303A-6E29-4638-991E-20B66B63B52E}" type="pres">
      <dgm:prSet presAssocID="{E8EAEA86-7D47-407A-836A-5FFFE44AD24C}" presName="comp" presStyleCnt="0"/>
      <dgm:spPr/>
    </dgm:pt>
    <dgm:pt modelId="{EFC8EEF8-0B7D-4764-960E-17A1EA7D03BE}" type="pres">
      <dgm:prSet presAssocID="{E8EAEA86-7D47-407A-836A-5FFFE44AD24C}" presName="box" presStyleLbl="node1" presStyleIdx="1" presStyleCnt="3"/>
      <dgm:spPr/>
      <dgm:t>
        <a:bodyPr/>
        <a:lstStyle/>
        <a:p>
          <a:endParaRPr lang="cs-CZ"/>
        </a:p>
      </dgm:t>
    </dgm:pt>
    <dgm:pt modelId="{15C02A83-41A3-4677-BF25-0777D57FA59A}" type="pres">
      <dgm:prSet presAssocID="{E8EAEA86-7D47-407A-836A-5FFFE44AD24C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A7C322D3-5CEC-4E53-8DD3-D9E265DFE3C4}" type="pres">
      <dgm:prSet presAssocID="{E8EAEA86-7D47-407A-836A-5FFFE44AD24C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62603EC-D044-4866-9599-9AE2DE4356CD}" type="pres">
      <dgm:prSet presAssocID="{24B4E38C-63EF-4305-8F5F-94F1C00692B9}" presName="spacer" presStyleCnt="0"/>
      <dgm:spPr/>
    </dgm:pt>
    <dgm:pt modelId="{0BB174E4-6EBD-4597-B4BE-104FEB194313}" type="pres">
      <dgm:prSet presAssocID="{DFDD7B72-94A1-4DC7-8817-D294F744AB8F}" presName="comp" presStyleCnt="0"/>
      <dgm:spPr/>
    </dgm:pt>
    <dgm:pt modelId="{21D390C0-DB32-49C7-A9FA-5D822214D270}" type="pres">
      <dgm:prSet presAssocID="{DFDD7B72-94A1-4DC7-8817-D294F744AB8F}" presName="box" presStyleLbl="node1" presStyleIdx="2" presStyleCnt="3"/>
      <dgm:spPr/>
      <dgm:t>
        <a:bodyPr/>
        <a:lstStyle/>
        <a:p>
          <a:endParaRPr lang="cs-CZ"/>
        </a:p>
      </dgm:t>
    </dgm:pt>
    <dgm:pt modelId="{64984FD2-5246-418A-8BB3-0290E9192FBA}" type="pres">
      <dgm:prSet presAssocID="{DFDD7B72-94A1-4DC7-8817-D294F744AB8F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E284A4F1-80F0-412E-A8D3-A8E4F911C36F}" type="pres">
      <dgm:prSet presAssocID="{DFDD7B72-94A1-4DC7-8817-D294F744AB8F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A53E1E03-B64D-4641-A7BF-18FC8CDF4395}" srcId="{DFDD7B72-94A1-4DC7-8817-D294F744AB8F}" destId="{DAA4DFCE-9C17-4FD8-A5C1-EB426A5D4F69}" srcOrd="0" destOrd="0" parTransId="{D671441D-E421-4CFE-83AC-5482F7DB2483}" sibTransId="{46D110C8-B0D9-4C7D-880B-56377DDD8698}"/>
    <dgm:cxn modelId="{312E4295-79D8-460C-82EC-7C73DE56F522}" type="presOf" srcId="{E8EAEA86-7D47-407A-836A-5FFFE44AD24C}" destId="{A7C322D3-5CEC-4E53-8DD3-D9E265DFE3C4}" srcOrd="1" destOrd="0" presId="urn:microsoft.com/office/officeart/2005/8/layout/vList4"/>
    <dgm:cxn modelId="{8E07D0A0-D19C-4CA0-9708-4E2981F7B1CE}" type="presOf" srcId="{DAA4DFCE-9C17-4FD8-A5C1-EB426A5D4F69}" destId="{E284A4F1-80F0-412E-A8D3-A8E4F911C36F}" srcOrd="1" destOrd="1" presId="urn:microsoft.com/office/officeart/2005/8/layout/vList4"/>
    <dgm:cxn modelId="{088A98DB-E76B-42D4-803D-719DB128A690}" type="presOf" srcId="{DAA4DFCE-9C17-4FD8-A5C1-EB426A5D4F69}" destId="{21D390C0-DB32-49C7-A9FA-5D822214D270}" srcOrd="0" destOrd="1" presId="urn:microsoft.com/office/officeart/2005/8/layout/vList4"/>
    <dgm:cxn modelId="{D3C8FF4B-6460-4505-ABCE-44C4393997B6}" type="presOf" srcId="{C837F3BE-62DF-456C-A418-45BCC2FB61A7}" destId="{EFC8EEF8-0B7D-4764-960E-17A1EA7D03BE}" srcOrd="0" destOrd="1" presId="urn:microsoft.com/office/officeart/2005/8/layout/vList4"/>
    <dgm:cxn modelId="{1125092E-DDAD-4CC7-973B-69B499652B94}" type="presOf" srcId="{C837F3BE-62DF-456C-A418-45BCC2FB61A7}" destId="{A7C322D3-5CEC-4E53-8DD3-D9E265DFE3C4}" srcOrd="1" destOrd="1" presId="urn:microsoft.com/office/officeart/2005/8/layout/vList4"/>
    <dgm:cxn modelId="{03651B81-FD16-4200-84F7-D7FDE7D312AE}" srcId="{134CDB1D-B487-43AA-A063-149E03941AB5}" destId="{02E66608-EEDE-4875-B0F8-E25658AC0591}" srcOrd="0" destOrd="0" parTransId="{7A993576-EDED-4109-90CB-0C286CB3B085}" sibTransId="{C73264D9-B83F-4855-8380-237153F0FA39}"/>
    <dgm:cxn modelId="{AD806F13-348F-46B5-A36D-C14711A3CBA4}" srcId="{E8EAEA86-7D47-407A-836A-5FFFE44AD24C}" destId="{C837F3BE-62DF-456C-A418-45BCC2FB61A7}" srcOrd="0" destOrd="0" parTransId="{21426AF2-B170-49CA-ABFA-6ADEE57329F6}" sibTransId="{642EC407-13A7-4B5E-BF34-EA59D3FCBF3B}"/>
    <dgm:cxn modelId="{16A84EF2-A2DC-407B-9CDE-C8D70C944D59}" type="presOf" srcId="{134CDB1D-B487-43AA-A063-149E03941AB5}" destId="{CBE02908-7BAC-48D3-B781-0E4C5513C74C}" srcOrd="0" destOrd="0" presId="urn:microsoft.com/office/officeart/2005/8/layout/vList4"/>
    <dgm:cxn modelId="{839F1651-EF6F-4969-BECC-08194E125AFE}" type="presOf" srcId="{63066433-5B9E-4F3E-AD90-2AC7C21F49CC}" destId="{EC5307E2-7698-40B6-B9A3-684619705E61}" srcOrd="0" destOrd="2" presId="urn:microsoft.com/office/officeart/2005/8/layout/vList4"/>
    <dgm:cxn modelId="{9B9BD403-0D58-41B7-AFD8-E65993D88FC0}" type="presOf" srcId="{DFDD7B72-94A1-4DC7-8817-D294F744AB8F}" destId="{E284A4F1-80F0-412E-A8D3-A8E4F911C36F}" srcOrd="1" destOrd="0" presId="urn:microsoft.com/office/officeart/2005/8/layout/vList4"/>
    <dgm:cxn modelId="{38CD48A1-5073-4EA7-A854-72047B9B9978}" type="presOf" srcId="{02E66608-EEDE-4875-B0F8-E25658AC0591}" destId="{BD116DB5-372E-4080-A219-1B4F0BB2F61D}" srcOrd="1" destOrd="0" presId="urn:microsoft.com/office/officeart/2005/8/layout/vList4"/>
    <dgm:cxn modelId="{32D4EE73-27C3-4168-8431-7352AF53CC46}" srcId="{02E66608-EEDE-4875-B0F8-E25658AC0591}" destId="{4173C5DC-DEA3-48E8-8791-A5A9CF55818B}" srcOrd="0" destOrd="0" parTransId="{3BB3AB51-F628-4C69-8AD8-37D4E0FF9BB3}" sibTransId="{323C06AE-EE82-40E2-80E3-F7D8A60A9820}"/>
    <dgm:cxn modelId="{A5FDF6D3-25CC-4B20-A324-287B2BA1F432}" type="presOf" srcId="{E8EAEA86-7D47-407A-836A-5FFFE44AD24C}" destId="{EFC8EEF8-0B7D-4764-960E-17A1EA7D03BE}" srcOrd="0" destOrd="0" presId="urn:microsoft.com/office/officeart/2005/8/layout/vList4"/>
    <dgm:cxn modelId="{EC02D5F1-6B83-4BD1-923E-5E16AEBE698C}" srcId="{134CDB1D-B487-43AA-A063-149E03941AB5}" destId="{DFDD7B72-94A1-4DC7-8817-D294F744AB8F}" srcOrd="2" destOrd="0" parTransId="{2C1FFE8D-7342-4425-A367-F3899A0DA3DA}" sibTransId="{D82021A7-83EE-4814-88BA-F31805799690}"/>
    <dgm:cxn modelId="{C0A9DEE3-58DF-4A76-82D9-3AA66A7588BB}" type="presOf" srcId="{4173C5DC-DEA3-48E8-8791-A5A9CF55818B}" destId="{EC5307E2-7698-40B6-B9A3-684619705E61}" srcOrd="0" destOrd="1" presId="urn:microsoft.com/office/officeart/2005/8/layout/vList4"/>
    <dgm:cxn modelId="{B3E18DC6-6CA0-4FF5-99D5-614BE6B28479}" type="presOf" srcId="{63066433-5B9E-4F3E-AD90-2AC7C21F49CC}" destId="{BD116DB5-372E-4080-A219-1B4F0BB2F61D}" srcOrd="1" destOrd="2" presId="urn:microsoft.com/office/officeart/2005/8/layout/vList4"/>
    <dgm:cxn modelId="{2ADD9FE8-36F3-4EC0-A87E-6BE464F66112}" type="presOf" srcId="{02E66608-EEDE-4875-B0F8-E25658AC0591}" destId="{EC5307E2-7698-40B6-B9A3-684619705E61}" srcOrd="0" destOrd="0" presId="urn:microsoft.com/office/officeart/2005/8/layout/vList4"/>
    <dgm:cxn modelId="{03322709-7668-450B-BF9C-D23801C495BC}" type="presOf" srcId="{4173C5DC-DEA3-48E8-8791-A5A9CF55818B}" destId="{BD116DB5-372E-4080-A219-1B4F0BB2F61D}" srcOrd="1" destOrd="1" presId="urn:microsoft.com/office/officeart/2005/8/layout/vList4"/>
    <dgm:cxn modelId="{4B1ED449-5728-46E1-AE61-0C2A82E43891}" srcId="{02E66608-EEDE-4875-B0F8-E25658AC0591}" destId="{63066433-5B9E-4F3E-AD90-2AC7C21F49CC}" srcOrd="1" destOrd="0" parTransId="{7077B6F3-4CE5-4F3D-AC79-FF4E1017BA63}" sibTransId="{7A20A261-FA7C-4183-BDF2-CEEB4394AF51}"/>
    <dgm:cxn modelId="{7B3D26CA-D5E8-40AE-8A11-D5CC4D8DAB9D}" type="presOf" srcId="{DFDD7B72-94A1-4DC7-8817-D294F744AB8F}" destId="{21D390C0-DB32-49C7-A9FA-5D822214D270}" srcOrd="0" destOrd="0" presId="urn:microsoft.com/office/officeart/2005/8/layout/vList4"/>
    <dgm:cxn modelId="{AB918FC1-7659-4962-BF8A-7251514A888B}" srcId="{134CDB1D-B487-43AA-A063-149E03941AB5}" destId="{E8EAEA86-7D47-407A-836A-5FFFE44AD24C}" srcOrd="1" destOrd="0" parTransId="{AB3867DD-6CD9-45B1-BBC9-3AEBF1485249}" sibTransId="{24B4E38C-63EF-4305-8F5F-94F1C00692B9}"/>
    <dgm:cxn modelId="{6E557644-6E22-4DB1-B752-DB1572CB7F8B}" type="presParOf" srcId="{CBE02908-7BAC-48D3-B781-0E4C5513C74C}" destId="{8B2FCC50-DACF-42D6-ABF9-F69CE6F1A912}" srcOrd="0" destOrd="0" presId="urn:microsoft.com/office/officeart/2005/8/layout/vList4"/>
    <dgm:cxn modelId="{3A137F8B-8AE7-43D2-A876-138F685521A5}" type="presParOf" srcId="{8B2FCC50-DACF-42D6-ABF9-F69CE6F1A912}" destId="{EC5307E2-7698-40B6-B9A3-684619705E61}" srcOrd="0" destOrd="0" presId="urn:microsoft.com/office/officeart/2005/8/layout/vList4"/>
    <dgm:cxn modelId="{9D61E7D5-EC5A-401C-B3DB-EECEFA304F68}" type="presParOf" srcId="{8B2FCC50-DACF-42D6-ABF9-F69CE6F1A912}" destId="{A045B1AE-7129-4B3D-BAA6-B870FDA5CD1D}" srcOrd="1" destOrd="0" presId="urn:microsoft.com/office/officeart/2005/8/layout/vList4"/>
    <dgm:cxn modelId="{B5D1F55F-C4D4-45DA-BFE5-5F1FFFD7FF46}" type="presParOf" srcId="{8B2FCC50-DACF-42D6-ABF9-F69CE6F1A912}" destId="{BD116DB5-372E-4080-A219-1B4F0BB2F61D}" srcOrd="2" destOrd="0" presId="urn:microsoft.com/office/officeart/2005/8/layout/vList4"/>
    <dgm:cxn modelId="{955CB025-1051-423E-BDCA-E023A123F33B}" type="presParOf" srcId="{CBE02908-7BAC-48D3-B781-0E4C5513C74C}" destId="{95F43E30-6660-4F4C-8462-6A8746B6C895}" srcOrd="1" destOrd="0" presId="urn:microsoft.com/office/officeart/2005/8/layout/vList4"/>
    <dgm:cxn modelId="{8830F998-7823-46CA-88C6-B631FEEB95A2}" type="presParOf" srcId="{CBE02908-7BAC-48D3-B781-0E4C5513C74C}" destId="{F1AB303A-6E29-4638-991E-20B66B63B52E}" srcOrd="2" destOrd="0" presId="urn:microsoft.com/office/officeart/2005/8/layout/vList4"/>
    <dgm:cxn modelId="{C6F09299-C151-4B30-B2E6-73324E57D075}" type="presParOf" srcId="{F1AB303A-6E29-4638-991E-20B66B63B52E}" destId="{EFC8EEF8-0B7D-4764-960E-17A1EA7D03BE}" srcOrd="0" destOrd="0" presId="urn:microsoft.com/office/officeart/2005/8/layout/vList4"/>
    <dgm:cxn modelId="{2651C355-4309-45E6-A4D1-EF68ABB14E43}" type="presParOf" srcId="{F1AB303A-6E29-4638-991E-20B66B63B52E}" destId="{15C02A83-41A3-4677-BF25-0777D57FA59A}" srcOrd="1" destOrd="0" presId="urn:microsoft.com/office/officeart/2005/8/layout/vList4"/>
    <dgm:cxn modelId="{7E27378D-0FAB-4AA8-B449-C6573035DED2}" type="presParOf" srcId="{F1AB303A-6E29-4638-991E-20B66B63B52E}" destId="{A7C322D3-5CEC-4E53-8DD3-D9E265DFE3C4}" srcOrd="2" destOrd="0" presId="urn:microsoft.com/office/officeart/2005/8/layout/vList4"/>
    <dgm:cxn modelId="{64625CA2-984A-4A01-96D6-51D3FB9B856C}" type="presParOf" srcId="{CBE02908-7BAC-48D3-B781-0E4C5513C74C}" destId="{662603EC-D044-4866-9599-9AE2DE4356CD}" srcOrd="3" destOrd="0" presId="urn:microsoft.com/office/officeart/2005/8/layout/vList4"/>
    <dgm:cxn modelId="{C48A3BC5-BF5F-4AEC-916E-EBD8F2BFC8AE}" type="presParOf" srcId="{CBE02908-7BAC-48D3-B781-0E4C5513C74C}" destId="{0BB174E4-6EBD-4597-B4BE-104FEB194313}" srcOrd="4" destOrd="0" presId="urn:microsoft.com/office/officeart/2005/8/layout/vList4"/>
    <dgm:cxn modelId="{BE76297B-647B-45DA-94B5-46046891DA10}" type="presParOf" srcId="{0BB174E4-6EBD-4597-B4BE-104FEB194313}" destId="{21D390C0-DB32-49C7-A9FA-5D822214D270}" srcOrd="0" destOrd="0" presId="urn:microsoft.com/office/officeart/2005/8/layout/vList4"/>
    <dgm:cxn modelId="{F77E22D3-C754-4F59-AE32-B7B5DD6228C6}" type="presParOf" srcId="{0BB174E4-6EBD-4597-B4BE-104FEB194313}" destId="{64984FD2-5246-418A-8BB3-0290E9192FBA}" srcOrd="1" destOrd="0" presId="urn:microsoft.com/office/officeart/2005/8/layout/vList4"/>
    <dgm:cxn modelId="{C525568D-D344-48C1-8CF4-1B47B90A4D15}" type="presParOf" srcId="{0BB174E4-6EBD-4597-B4BE-104FEB194313}" destId="{E284A4F1-80F0-412E-A8D3-A8E4F911C36F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DDFDD8-AF34-4D42-B5C3-E31AA3497E8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ED2070C3-9804-4CFD-9E6B-9F63EF302095}">
      <dgm:prSet phldrT="[Text]"/>
      <dgm:spPr/>
      <dgm:t>
        <a:bodyPr/>
        <a:lstStyle/>
        <a:p>
          <a:r>
            <a:rPr lang="cs-CZ" dirty="0" smtClean="0"/>
            <a:t>Orion</a:t>
          </a:r>
          <a:endParaRPr lang="cs-CZ" dirty="0"/>
        </a:p>
      </dgm:t>
    </dgm:pt>
    <dgm:pt modelId="{4249341A-3472-4AC4-BAEB-1B3AF7323746}" type="parTrans" cxnId="{A469B626-00F3-4942-892A-340EC9499F35}">
      <dgm:prSet/>
      <dgm:spPr/>
      <dgm:t>
        <a:bodyPr/>
        <a:lstStyle/>
        <a:p>
          <a:endParaRPr lang="cs-CZ"/>
        </a:p>
      </dgm:t>
    </dgm:pt>
    <dgm:pt modelId="{05D95D83-BB07-4839-9CDA-5F52CA66FFCD}" type="sibTrans" cxnId="{A469B626-00F3-4942-892A-340EC9499F35}">
      <dgm:prSet/>
      <dgm:spPr/>
      <dgm:t>
        <a:bodyPr/>
        <a:lstStyle/>
        <a:p>
          <a:endParaRPr lang="cs-CZ"/>
        </a:p>
      </dgm:t>
    </dgm:pt>
    <dgm:pt modelId="{2AC95DCE-2C5F-4263-B47F-50B80DDEE8DB}">
      <dgm:prSet phldrT="[Text]"/>
      <dgm:spPr/>
      <dgm:t>
        <a:bodyPr/>
        <a:lstStyle/>
        <a:p>
          <a:r>
            <a:rPr lang="cs-CZ" dirty="0" smtClean="0"/>
            <a:t>Býk</a:t>
          </a:r>
          <a:endParaRPr lang="cs-CZ" dirty="0"/>
        </a:p>
      </dgm:t>
    </dgm:pt>
    <dgm:pt modelId="{A4C32C78-3F2F-41A6-ACBB-4644830FA5BC}" type="parTrans" cxnId="{92B26341-592A-4D58-8C18-DEEF1500DC5D}">
      <dgm:prSet/>
      <dgm:spPr/>
      <dgm:t>
        <a:bodyPr/>
        <a:lstStyle/>
        <a:p>
          <a:endParaRPr lang="cs-CZ"/>
        </a:p>
      </dgm:t>
    </dgm:pt>
    <dgm:pt modelId="{4407DBB3-502C-424A-BAA6-C7C8E1335956}" type="sibTrans" cxnId="{92B26341-592A-4D58-8C18-DEEF1500DC5D}">
      <dgm:prSet/>
      <dgm:spPr/>
      <dgm:t>
        <a:bodyPr/>
        <a:lstStyle/>
        <a:p>
          <a:endParaRPr lang="cs-CZ"/>
        </a:p>
      </dgm:t>
    </dgm:pt>
    <dgm:pt modelId="{528E0504-A182-4D2E-89E6-8A139F2A927A}">
      <dgm:prSet phldrT="[Text]"/>
      <dgm:spPr/>
      <dgm:t>
        <a:bodyPr/>
        <a:lstStyle/>
        <a:p>
          <a:r>
            <a:rPr lang="cs-CZ" dirty="0" smtClean="0"/>
            <a:t>Andromeda</a:t>
          </a:r>
        </a:p>
      </dgm:t>
    </dgm:pt>
    <dgm:pt modelId="{68B82D6D-5654-47AA-A70D-B0954105B45E}" type="parTrans" cxnId="{653C0BEE-BA5C-46C8-BD46-E8AA7DB5609C}">
      <dgm:prSet/>
      <dgm:spPr/>
      <dgm:t>
        <a:bodyPr/>
        <a:lstStyle/>
        <a:p>
          <a:endParaRPr lang="cs-CZ"/>
        </a:p>
      </dgm:t>
    </dgm:pt>
    <dgm:pt modelId="{EA7E6B28-1DFC-4B7A-9620-6D3367E925E7}" type="sibTrans" cxnId="{653C0BEE-BA5C-46C8-BD46-E8AA7DB5609C}">
      <dgm:prSet/>
      <dgm:spPr/>
      <dgm:t>
        <a:bodyPr/>
        <a:lstStyle/>
        <a:p>
          <a:endParaRPr lang="cs-CZ"/>
        </a:p>
      </dgm:t>
    </dgm:pt>
    <dgm:pt modelId="{7EF1139A-D41C-42CD-BBAB-F9B96C6D2A6F}" type="pres">
      <dgm:prSet presAssocID="{4EDDFDD8-AF34-4D42-B5C3-E31AA3497E8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98523B62-2CB1-4A4A-8D7E-3DC2B7BE6FB8}" type="pres">
      <dgm:prSet presAssocID="{ED2070C3-9804-4CFD-9E6B-9F63EF302095}" presName="parentLin" presStyleCnt="0"/>
      <dgm:spPr/>
    </dgm:pt>
    <dgm:pt modelId="{5511CCA4-4BF5-4C0A-BF24-3E7CF4FFC045}" type="pres">
      <dgm:prSet presAssocID="{ED2070C3-9804-4CFD-9E6B-9F63EF302095}" presName="parentLeftMargin" presStyleLbl="node1" presStyleIdx="0" presStyleCnt="3"/>
      <dgm:spPr/>
      <dgm:t>
        <a:bodyPr/>
        <a:lstStyle/>
        <a:p>
          <a:endParaRPr lang="cs-CZ"/>
        </a:p>
      </dgm:t>
    </dgm:pt>
    <dgm:pt modelId="{A503586E-20A7-4327-84FF-D162918AB996}" type="pres">
      <dgm:prSet presAssocID="{ED2070C3-9804-4CFD-9E6B-9F63EF30209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E9D67A2-DE6C-4B28-8AB4-3A0F954826DD}" type="pres">
      <dgm:prSet presAssocID="{ED2070C3-9804-4CFD-9E6B-9F63EF302095}" presName="negativeSpace" presStyleCnt="0"/>
      <dgm:spPr/>
    </dgm:pt>
    <dgm:pt modelId="{21D2FD01-B135-4625-BA87-778A16AAA989}" type="pres">
      <dgm:prSet presAssocID="{ED2070C3-9804-4CFD-9E6B-9F63EF302095}" presName="childText" presStyleLbl="conFgAcc1" presStyleIdx="0" presStyleCnt="3">
        <dgm:presLayoutVars>
          <dgm:bulletEnabled val="1"/>
        </dgm:presLayoutVars>
      </dgm:prSet>
      <dgm:spPr/>
    </dgm:pt>
    <dgm:pt modelId="{F364F743-BF53-44AB-A42D-53A608355907}" type="pres">
      <dgm:prSet presAssocID="{05D95D83-BB07-4839-9CDA-5F52CA66FFCD}" presName="spaceBetweenRectangles" presStyleCnt="0"/>
      <dgm:spPr/>
    </dgm:pt>
    <dgm:pt modelId="{2A019B91-3A48-4716-AC04-42BB73CFF11B}" type="pres">
      <dgm:prSet presAssocID="{2AC95DCE-2C5F-4263-B47F-50B80DDEE8DB}" presName="parentLin" presStyleCnt="0"/>
      <dgm:spPr/>
    </dgm:pt>
    <dgm:pt modelId="{35C7FD93-622B-4EF4-ABBA-E71A7866A154}" type="pres">
      <dgm:prSet presAssocID="{2AC95DCE-2C5F-4263-B47F-50B80DDEE8DB}" presName="parentLeftMargin" presStyleLbl="node1" presStyleIdx="0" presStyleCnt="3"/>
      <dgm:spPr/>
      <dgm:t>
        <a:bodyPr/>
        <a:lstStyle/>
        <a:p>
          <a:endParaRPr lang="cs-CZ"/>
        </a:p>
      </dgm:t>
    </dgm:pt>
    <dgm:pt modelId="{412C2388-198B-4BB3-86CA-1F43A1DB2BED}" type="pres">
      <dgm:prSet presAssocID="{2AC95DCE-2C5F-4263-B47F-50B80DDEE8D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DDC0F40-FCE0-4C3E-91A9-804CFF404555}" type="pres">
      <dgm:prSet presAssocID="{2AC95DCE-2C5F-4263-B47F-50B80DDEE8DB}" presName="negativeSpace" presStyleCnt="0"/>
      <dgm:spPr/>
    </dgm:pt>
    <dgm:pt modelId="{FD394C97-5FAC-4202-BC6B-C30C6CE40676}" type="pres">
      <dgm:prSet presAssocID="{2AC95DCE-2C5F-4263-B47F-50B80DDEE8DB}" presName="childText" presStyleLbl="conFgAcc1" presStyleIdx="1" presStyleCnt="3">
        <dgm:presLayoutVars>
          <dgm:bulletEnabled val="1"/>
        </dgm:presLayoutVars>
      </dgm:prSet>
      <dgm:spPr/>
    </dgm:pt>
    <dgm:pt modelId="{23FC16B3-BF7F-4CB2-9DC7-E2AD2B73F611}" type="pres">
      <dgm:prSet presAssocID="{4407DBB3-502C-424A-BAA6-C7C8E1335956}" presName="spaceBetweenRectangles" presStyleCnt="0"/>
      <dgm:spPr/>
    </dgm:pt>
    <dgm:pt modelId="{F10EC369-9B1B-4C82-8703-4868638900AB}" type="pres">
      <dgm:prSet presAssocID="{528E0504-A182-4D2E-89E6-8A139F2A927A}" presName="parentLin" presStyleCnt="0"/>
      <dgm:spPr/>
    </dgm:pt>
    <dgm:pt modelId="{E1DC0E60-3420-4163-8192-5BECE9791693}" type="pres">
      <dgm:prSet presAssocID="{528E0504-A182-4D2E-89E6-8A139F2A927A}" presName="parentLeftMargin" presStyleLbl="node1" presStyleIdx="1" presStyleCnt="3"/>
      <dgm:spPr/>
      <dgm:t>
        <a:bodyPr/>
        <a:lstStyle/>
        <a:p>
          <a:endParaRPr lang="cs-CZ"/>
        </a:p>
      </dgm:t>
    </dgm:pt>
    <dgm:pt modelId="{AE3560FB-62C1-4AF7-AEB3-2CFDF68B53F2}" type="pres">
      <dgm:prSet presAssocID="{528E0504-A182-4D2E-89E6-8A139F2A927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26AF3D8-3EF4-42D8-A9E5-D19B00FE68DA}" type="pres">
      <dgm:prSet presAssocID="{528E0504-A182-4D2E-89E6-8A139F2A927A}" presName="negativeSpace" presStyleCnt="0"/>
      <dgm:spPr/>
    </dgm:pt>
    <dgm:pt modelId="{88F431DB-07CF-4868-A68C-F1F3B29F24D8}" type="pres">
      <dgm:prSet presAssocID="{528E0504-A182-4D2E-89E6-8A139F2A927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53C0BEE-BA5C-46C8-BD46-E8AA7DB5609C}" srcId="{4EDDFDD8-AF34-4D42-B5C3-E31AA3497E8F}" destId="{528E0504-A182-4D2E-89E6-8A139F2A927A}" srcOrd="2" destOrd="0" parTransId="{68B82D6D-5654-47AA-A70D-B0954105B45E}" sibTransId="{EA7E6B28-1DFC-4B7A-9620-6D3367E925E7}"/>
    <dgm:cxn modelId="{BABA4DDC-2D5C-4769-A960-D6FAE880B104}" type="presOf" srcId="{2AC95DCE-2C5F-4263-B47F-50B80DDEE8DB}" destId="{412C2388-198B-4BB3-86CA-1F43A1DB2BED}" srcOrd="1" destOrd="0" presId="urn:microsoft.com/office/officeart/2005/8/layout/list1"/>
    <dgm:cxn modelId="{A469B626-00F3-4942-892A-340EC9499F35}" srcId="{4EDDFDD8-AF34-4D42-B5C3-E31AA3497E8F}" destId="{ED2070C3-9804-4CFD-9E6B-9F63EF302095}" srcOrd="0" destOrd="0" parTransId="{4249341A-3472-4AC4-BAEB-1B3AF7323746}" sibTransId="{05D95D83-BB07-4839-9CDA-5F52CA66FFCD}"/>
    <dgm:cxn modelId="{024872B3-7EAA-42E9-9C8A-9B71F2A5EEFB}" type="presOf" srcId="{528E0504-A182-4D2E-89E6-8A139F2A927A}" destId="{E1DC0E60-3420-4163-8192-5BECE9791693}" srcOrd="0" destOrd="0" presId="urn:microsoft.com/office/officeart/2005/8/layout/list1"/>
    <dgm:cxn modelId="{04FAD0BD-2B49-4A17-9D06-10C5C266FBC9}" type="presOf" srcId="{528E0504-A182-4D2E-89E6-8A139F2A927A}" destId="{AE3560FB-62C1-4AF7-AEB3-2CFDF68B53F2}" srcOrd="1" destOrd="0" presId="urn:microsoft.com/office/officeart/2005/8/layout/list1"/>
    <dgm:cxn modelId="{A13A213A-E9D1-42F4-9DE6-E05213B435EE}" type="presOf" srcId="{ED2070C3-9804-4CFD-9E6B-9F63EF302095}" destId="{A503586E-20A7-4327-84FF-D162918AB996}" srcOrd="1" destOrd="0" presId="urn:microsoft.com/office/officeart/2005/8/layout/list1"/>
    <dgm:cxn modelId="{206F60FF-637B-499F-B3CE-0D6BAE229508}" type="presOf" srcId="{2AC95DCE-2C5F-4263-B47F-50B80DDEE8DB}" destId="{35C7FD93-622B-4EF4-ABBA-E71A7866A154}" srcOrd="0" destOrd="0" presId="urn:microsoft.com/office/officeart/2005/8/layout/list1"/>
    <dgm:cxn modelId="{92B26341-592A-4D58-8C18-DEEF1500DC5D}" srcId="{4EDDFDD8-AF34-4D42-B5C3-E31AA3497E8F}" destId="{2AC95DCE-2C5F-4263-B47F-50B80DDEE8DB}" srcOrd="1" destOrd="0" parTransId="{A4C32C78-3F2F-41A6-ACBB-4644830FA5BC}" sibTransId="{4407DBB3-502C-424A-BAA6-C7C8E1335956}"/>
    <dgm:cxn modelId="{F63F4324-6DEE-4DE4-850D-1A091EA76ACD}" type="presOf" srcId="{4EDDFDD8-AF34-4D42-B5C3-E31AA3497E8F}" destId="{7EF1139A-D41C-42CD-BBAB-F9B96C6D2A6F}" srcOrd="0" destOrd="0" presId="urn:microsoft.com/office/officeart/2005/8/layout/list1"/>
    <dgm:cxn modelId="{C7939510-95FB-47EF-8D55-E3B1C03DC627}" type="presOf" srcId="{ED2070C3-9804-4CFD-9E6B-9F63EF302095}" destId="{5511CCA4-4BF5-4C0A-BF24-3E7CF4FFC045}" srcOrd="0" destOrd="0" presId="urn:microsoft.com/office/officeart/2005/8/layout/list1"/>
    <dgm:cxn modelId="{05C09214-0972-46D5-98D6-073DB70B5107}" type="presParOf" srcId="{7EF1139A-D41C-42CD-BBAB-F9B96C6D2A6F}" destId="{98523B62-2CB1-4A4A-8D7E-3DC2B7BE6FB8}" srcOrd="0" destOrd="0" presId="urn:microsoft.com/office/officeart/2005/8/layout/list1"/>
    <dgm:cxn modelId="{C508AB8E-6EF2-4417-8C63-2203508EBAC0}" type="presParOf" srcId="{98523B62-2CB1-4A4A-8D7E-3DC2B7BE6FB8}" destId="{5511CCA4-4BF5-4C0A-BF24-3E7CF4FFC045}" srcOrd="0" destOrd="0" presId="urn:microsoft.com/office/officeart/2005/8/layout/list1"/>
    <dgm:cxn modelId="{0ED29470-F808-4C7E-93B0-05C736FF310C}" type="presParOf" srcId="{98523B62-2CB1-4A4A-8D7E-3DC2B7BE6FB8}" destId="{A503586E-20A7-4327-84FF-D162918AB996}" srcOrd="1" destOrd="0" presId="urn:microsoft.com/office/officeart/2005/8/layout/list1"/>
    <dgm:cxn modelId="{19F726E7-08AE-4079-9D75-E2583CAD13B8}" type="presParOf" srcId="{7EF1139A-D41C-42CD-BBAB-F9B96C6D2A6F}" destId="{2E9D67A2-DE6C-4B28-8AB4-3A0F954826DD}" srcOrd="1" destOrd="0" presId="urn:microsoft.com/office/officeart/2005/8/layout/list1"/>
    <dgm:cxn modelId="{402728EE-28FD-45BE-ABBB-2C785669D423}" type="presParOf" srcId="{7EF1139A-D41C-42CD-BBAB-F9B96C6D2A6F}" destId="{21D2FD01-B135-4625-BA87-778A16AAA989}" srcOrd="2" destOrd="0" presId="urn:microsoft.com/office/officeart/2005/8/layout/list1"/>
    <dgm:cxn modelId="{6363D1EC-203D-4ECD-9F5F-8323D25D3A6C}" type="presParOf" srcId="{7EF1139A-D41C-42CD-BBAB-F9B96C6D2A6F}" destId="{F364F743-BF53-44AB-A42D-53A608355907}" srcOrd="3" destOrd="0" presId="urn:microsoft.com/office/officeart/2005/8/layout/list1"/>
    <dgm:cxn modelId="{4E7F9009-AD45-46CD-93CB-576E3C8CCC01}" type="presParOf" srcId="{7EF1139A-D41C-42CD-BBAB-F9B96C6D2A6F}" destId="{2A019B91-3A48-4716-AC04-42BB73CFF11B}" srcOrd="4" destOrd="0" presId="urn:microsoft.com/office/officeart/2005/8/layout/list1"/>
    <dgm:cxn modelId="{FBC169D6-78FB-4CFB-B498-CDB63156A89A}" type="presParOf" srcId="{2A019B91-3A48-4716-AC04-42BB73CFF11B}" destId="{35C7FD93-622B-4EF4-ABBA-E71A7866A154}" srcOrd="0" destOrd="0" presId="urn:microsoft.com/office/officeart/2005/8/layout/list1"/>
    <dgm:cxn modelId="{B035E45D-BB36-4234-9DC4-E817263AF89F}" type="presParOf" srcId="{2A019B91-3A48-4716-AC04-42BB73CFF11B}" destId="{412C2388-198B-4BB3-86CA-1F43A1DB2BED}" srcOrd="1" destOrd="0" presId="urn:microsoft.com/office/officeart/2005/8/layout/list1"/>
    <dgm:cxn modelId="{7F613DD8-78E1-4A1B-81CB-2F3F5E21195D}" type="presParOf" srcId="{7EF1139A-D41C-42CD-BBAB-F9B96C6D2A6F}" destId="{EDDC0F40-FCE0-4C3E-91A9-804CFF404555}" srcOrd="5" destOrd="0" presId="urn:microsoft.com/office/officeart/2005/8/layout/list1"/>
    <dgm:cxn modelId="{7BC48D01-FD45-4EBC-88AF-848E19A8AF75}" type="presParOf" srcId="{7EF1139A-D41C-42CD-BBAB-F9B96C6D2A6F}" destId="{FD394C97-5FAC-4202-BC6B-C30C6CE40676}" srcOrd="6" destOrd="0" presId="urn:microsoft.com/office/officeart/2005/8/layout/list1"/>
    <dgm:cxn modelId="{F956B8F3-38B9-41A9-BBD9-9E58EB32A2D0}" type="presParOf" srcId="{7EF1139A-D41C-42CD-BBAB-F9B96C6D2A6F}" destId="{23FC16B3-BF7F-4CB2-9DC7-E2AD2B73F611}" srcOrd="7" destOrd="0" presId="urn:microsoft.com/office/officeart/2005/8/layout/list1"/>
    <dgm:cxn modelId="{E0011BF3-EE1A-4CB2-B379-5A40EC23FC75}" type="presParOf" srcId="{7EF1139A-D41C-42CD-BBAB-F9B96C6D2A6F}" destId="{F10EC369-9B1B-4C82-8703-4868638900AB}" srcOrd="8" destOrd="0" presId="urn:microsoft.com/office/officeart/2005/8/layout/list1"/>
    <dgm:cxn modelId="{F6018750-B925-4CD6-84F2-60F0C92A1715}" type="presParOf" srcId="{F10EC369-9B1B-4C82-8703-4868638900AB}" destId="{E1DC0E60-3420-4163-8192-5BECE9791693}" srcOrd="0" destOrd="0" presId="urn:microsoft.com/office/officeart/2005/8/layout/list1"/>
    <dgm:cxn modelId="{F208F2C7-B5CD-4AD5-B23E-A7D3EEBB3226}" type="presParOf" srcId="{F10EC369-9B1B-4C82-8703-4868638900AB}" destId="{AE3560FB-62C1-4AF7-AEB3-2CFDF68B53F2}" srcOrd="1" destOrd="0" presId="urn:microsoft.com/office/officeart/2005/8/layout/list1"/>
    <dgm:cxn modelId="{BA31A709-3297-44A3-8D6E-5D0E4031B14F}" type="presParOf" srcId="{7EF1139A-D41C-42CD-BBAB-F9B96C6D2A6F}" destId="{926AF3D8-3EF4-42D8-A9E5-D19B00FE68DA}" srcOrd="9" destOrd="0" presId="urn:microsoft.com/office/officeart/2005/8/layout/list1"/>
    <dgm:cxn modelId="{5CE5F330-1649-4A54-B06A-EC99E9AC01C8}" type="presParOf" srcId="{7EF1139A-D41C-42CD-BBAB-F9B96C6D2A6F}" destId="{88F431DB-07CF-4868-A68C-F1F3B29F24D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5307E2-7698-40B6-B9A3-684619705E61}">
      <dsp:nvSpPr>
        <dsp:cNvPr id="0" name=""/>
        <dsp:cNvSpPr/>
      </dsp:nvSpPr>
      <dsp:spPr>
        <a:xfrm>
          <a:off x="0" y="0"/>
          <a:ext cx="4320480" cy="12151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Velikost</a:t>
          </a:r>
          <a:endParaRPr lang="cs-CZ" sz="24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dirty="0" smtClean="0"/>
            <a:t>6,1×10</a:t>
          </a:r>
          <a:r>
            <a:rPr lang="cs-CZ" sz="1900" kern="1200" baseline="30000" dirty="0" smtClean="0"/>
            <a:t>10</a:t>
          </a:r>
          <a:r>
            <a:rPr lang="cs-CZ" sz="1900" kern="1200" dirty="0" smtClean="0"/>
            <a:t> km</a:t>
          </a:r>
          <a:r>
            <a:rPr lang="cs-CZ" sz="1900" kern="1200" baseline="30000" dirty="0" smtClean="0"/>
            <a:t>3</a:t>
          </a:r>
          <a:endParaRPr lang="cs-CZ" sz="1900" kern="1200" baseline="300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dirty="0" smtClean="0"/>
            <a:t>0,056 Zemí</a:t>
          </a:r>
          <a:endParaRPr lang="cs-CZ" sz="1900" kern="1200" dirty="0"/>
        </a:p>
      </dsp:txBody>
      <dsp:txXfrm>
        <a:off x="985609" y="0"/>
        <a:ext cx="3334870" cy="1215134"/>
      </dsp:txXfrm>
    </dsp:sp>
    <dsp:sp modelId="{A045B1AE-7129-4B3D-BAA6-B870FDA5CD1D}">
      <dsp:nvSpPr>
        <dsp:cNvPr id="0" name=""/>
        <dsp:cNvSpPr/>
      </dsp:nvSpPr>
      <dsp:spPr>
        <a:xfrm>
          <a:off x="121513" y="121513"/>
          <a:ext cx="864096" cy="97210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C8EEF8-0B7D-4764-960E-17A1EA7D03BE}">
      <dsp:nvSpPr>
        <dsp:cNvPr id="0" name=""/>
        <dsp:cNvSpPr/>
      </dsp:nvSpPr>
      <dsp:spPr>
        <a:xfrm>
          <a:off x="0" y="1336648"/>
          <a:ext cx="4320480" cy="12151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Teplota</a:t>
          </a:r>
          <a:endParaRPr lang="cs-CZ" sz="24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dirty="0" smtClean="0"/>
            <a:t>167 ºC</a:t>
          </a:r>
          <a:endParaRPr lang="cs-CZ" sz="1900" kern="1200" dirty="0"/>
        </a:p>
      </dsp:txBody>
      <dsp:txXfrm>
        <a:off x="985609" y="1336648"/>
        <a:ext cx="3334870" cy="1215134"/>
      </dsp:txXfrm>
    </dsp:sp>
    <dsp:sp modelId="{15C02A83-41A3-4677-BF25-0777D57FA59A}">
      <dsp:nvSpPr>
        <dsp:cNvPr id="0" name=""/>
        <dsp:cNvSpPr/>
      </dsp:nvSpPr>
      <dsp:spPr>
        <a:xfrm>
          <a:off x="121513" y="1458162"/>
          <a:ext cx="864096" cy="97210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D390C0-DB32-49C7-A9FA-5D822214D270}">
      <dsp:nvSpPr>
        <dsp:cNvPr id="0" name=""/>
        <dsp:cNvSpPr/>
      </dsp:nvSpPr>
      <dsp:spPr>
        <a:xfrm>
          <a:off x="0" y="2673296"/>
          <a:ext cx="4320480" cy="12151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Jak blízko Slunci?</a:t>
          </a:r>
          <a:endParaRPr lang="cs-CZ" sz="24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dirty="0" smtClean="0"/>
            <a:t>nejbližší Slunci</a:t>
          </a:r>
          <a:endParaRPr lang="cs-CZ" sz="1900" kern="1200" dirty="0"/>
        </a:p>
      </dsp:txBody>
      <dsp:txXfrm>
        <a:off x="985609" y="2673296"/>
        <a:ext cx="3334870" cy="1215134"/>
      </dsp:txXfrm>
    </dsp:sp>
    <dsp:sp modelId="{64984FD2-5246-418A-8BB3-0290E9192FBA}">
      <dsp:nvSpPr>
        <dsp:cNvPr id="0" name=""/>
        <dsp:cNvSpPr/>
      </dsp:nvSpPr>
      <dsp:spPr>
        <a:xfrm>
          <a:off x="121513" y="2794810"/>
          <a:ext cx="864096" cy="97210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5307E2-7698-40B6-B9A3-684619705E61}">
      <dsp:nvSpPr>
        <dsp:cNvPr id="0" name=""/>
        <dsp:cNvSpPr/>
      </dsp:nvSpPr>
      <dsp:spPr>
        <a:xfrm>
          <a:off x="0" y="0"/>
          <a:ext cx="4320480" cy="12151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Velikost</a:t>
          </a:r>
          <a:endParaRPr lang="cs-CZ" sz="24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dirty="0" smtClean="0"/>
            <a:t>6,254×10</a:t>
          </a:r>
          <a:r>
            <a:rPr lang="cs-CZ" sz="1900" kern="1200" baseline="30000" dirty="0" smtClean="0"/>
            <a:t>13  </a:t>
          </a:r>
          <a:r>
            <a:rPr lang="cs-CZ" sz="1900" kern="1200" baseline="0" dirty="0" smtClean="0"/>
            <a:t>km</a:t>
          </a:r>
          <a:r>
            <a:rPr lang="cs-CZ" sz="1900" kern="1200" baseline="30000" dirty="0" smtClean="0"/>
            <a:t>3</a:t>
          </a:r>
          <a:endParaRPr lang="cs-CZ" sz="1900" kern="1200" baseline="300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dirty="0" smtClean="0"/>
            <a:t>57,7 Zemí</a:t>
          </a:r>
          <a:endParaRPr lang="cs-CZ" sz="1900" kern="1200" dirty="0"/>
        </a:p>
      </dsp:txBody>
      <dsp:txXfrm>
        <a:off x="985609" y="0"/>
        <a:ext cx="3334870" cy="1215134"/>
      </dsp:txXfrm>
    </dsp:sp>
    <dsp:sp modelId="{A045B1AE-7129-4B3D-BAA6-B870FDA5CD1D}">
      <dsp:nvSpPr>
        <dsp:cNvPr id="0" name=""/>
        <dsp:cNvSpPr/>
      </dsp:nvSpPr>
      <dsp:spPr>
        <a:xfrm>
          <a:off x="121513" y="121513"/>
          <a:ext cx="864096" cy="97210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C8EEF8-0B7D-4764-960E-17A1EA7D03BE}">
      <dsp:nvSpPr>
        <dsp:cNvPr id="0" name=""/>
        <dsp:cNvSpPr/>
      </dsp:nvSpPr>
      <dsp:spPr>
        <a:xfrm>
          <a:off x="0" y="1336648"/>
          <a:ext cx="4320480" cy="12151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Teplota</a:t>
          </a:r>
          <a:endParaRPr lang="cs-CZ" sz="24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dirty="0" smtClean="0"/>
            <a:t>-220 ºC</a:t>
          </a:r>
          <a:endParaRPr lang="cs-CZ" sz="1900" kern="1200" dirty="0"/>
        </a:p>
      </dsp:txBody>
      <dsp:txXfrm>
        <a:off x="985609" y="1336648"/>
        <a:ext cx="3334870" cy="1215134"/>
      </dsp:txXfrm>
    </dsp:sp>
    <dsp:sp modelId="{15C02A83-41A3-4677-BF25-0777D57FA59A}">
      <dsp:nvSpPr>
        <dsp:cNvPr id="0" name=""/>
        <dsp:cNvSpPr/>
      </dsp:nvSpPr>
      <dsp:spPr>
        <a:xfrm>
          <a:off x="121513" y="1458162"/>
          <a:ext cx="864096" cy="97210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D390C0-DB32-49C7-A9FA-5D822214D270}">
      <dsp:nvSpPr>
        <dsp:cNvPr id="0" name=""/>
        <dsp:cNvSpPr/>
      </dsp:nvSpPr>
      <dsp:spPr>
        <a:xfrm>
          <a:off x="0" y="2673296"/>
          <a:ext cx="4320480" cy="12151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Jak blízko Slunci?</a:t>
          </a:r>
          <a:endParaRPr lang="cs-CZ" sz="24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kern="1200" dirty="0" smtClean="0"/>
            <a:t>nejdále od Slunce</a:t>
          </a:r>
          <a:endParaRPr lang="cs-CZ" sz="1900" kern="1200" dirty="0"/>
        </a:p>
      </dsp:txBody>
      <dsp:txXfrm>
        <a:off x="985609" y="2673296"/>
        <a:ext cx="3334870" cy="1215134"/>
      </dsp:txXfrm>
    </dsp:sp>
    <dsp:sp modelId="{64984FD2-5246-418A-8BB3-0290E9192FBA}">
      <dsp:nvSpPr>
        <dsp:cNvPr id="0" name=""/>
        <dsp:cNvSpPr/>
      </dsp:nvSpPr>
      <dsp:spPr>
        <a:xfrm>
          <a:off x="121513" y="2794810"/>
          <a:ext cx="864096" cy="97210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D2FD01-B135-4625-BA87-778A16AAA989}">
      <dsp:nvSpPr>
        <dsp:cNvPr id="0" name=""/>
        <dsp:cNvSpPr/>
      </dsp:nvSpPr>
      <dsp:spPr>
        <a:xfrm>
          <a:off x="0" y="199703"/>
          <a:ext cx="4176464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03586E-20A7-4327-84FF-D162918AB996}">
      <dsp:nvSpPr>
        <dsp:cNvPr id="0" name=""/>
        <dsp:cNvSpPr/>
      </dsp:nvSpPr>
      <dsp:spPr>
        <a:xfrm>
          <a:off x="208823" y="37343"/>
          <a:ext cx="2923524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502" tIns="0" rIns="110502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Orion</a:t>
          </a:r>
          <a:endParaRPr lang="cs-CZ" sz="1100" kern="1200" dirty="0"/>
        </a:p>
      </dsp:txBody>
      <dsp:txXfrm>
        <a:off x="208823" y="37343"/>
        <a:ext cx="2923524" cy="324720"/>
      </dsp:txXfrm>
    </dsp:sp>
    <dsp:sp modelId="{FD394C97-5FAC-4202-BC6B-C30C6CE40676}">
      <dsp:nvSpPr>
        <dsp:cNvPr id="0" name=""/>
        <dsp:cNvSpPr/>
      </dsp:nvSpPr>
      <dsp:spPr>
        <a:xfrm>
          <a:off x="0" y="698663"/>
          <a:ext cx="4176464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2C2388-198B-4BB3-86CA-1F43A1DB2BED}">
      <dsp:nvSpPr>
        <dsp:cNvPr id="0" name=""/>
        <dsp:cNvSpPr/>
      </dsp:nvSpPr>
      <dsp:spPr>
        <a:xfrm>
          <a:off x="208823" y="536303"/>
          <a:ext cx="2923524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502" tIns="0" rIns="110502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Býk</a:t>
          </a:r>
          <a:endParaRPr lang="cs-CZ" sz="1100" kern="1200" dirty="0"/>
        </a:p>
      </dsp:txBody>
      <dsp:txXfrm>
        <a:off x="208823" y="536303"/>
        <a:ext cx="2923524" cy="324720"/>
      </dsp:txXfrm>
    </dsp:sp>
    <dsp:sp modelId="{88F431DB-07CF-4868-A68C-F1F3B29F24D8}">
      <dsp:nvSpPr>
        <dsp:cNvPr id="0" name=""/>
        <dsp:cNvSpPr/>
      </dsp:nvSpPr>
      <dsp:spPr>
        <a:xfrm>
          <a:off x="0" y="1197624"/>
          <a:ext cx="4176464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3560FB-62C1-4AF7-AEB3-2CFDF68B53F2}">
      <dsp:nvSpPr>
        <dsp:cNvPr id="0" name=""/>
        <dsp:cNvSpPr/>
      </dsp:nvSpPr>
      <dsp:spPr>
        <a:xfrm>
          <a:off x="208823" y="1035264"/>
          <a:ext cx="2923524" cy="32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502" tIns="0" rIns="110502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 smtClean="0"/>
            <a:t>Andromeda</a:t>
          </a:r>
        </a:p>
      </dsp:txBody>
      <dsp:txXfrm>
        <a:off x="208823" y="1035264"/>
        <a:ext cx="2923524" cy="324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CA695-4891-4270-AA07-9FB5363773F5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969B5-FDEF-4B53-826C-7F3B218EE88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ovací čár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ovací čár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ovací čár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ovací čár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3F5B1F4-39DB-4108-89BA-DAD110D5AA02}" type="datetimeFigureOut">
              <a:rPr lang="cs-CZ" smtClean="0"/>
              <a:pPr/>
              <a:t>9.6.2013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BEBF3DA-F170-49DE-A0DA-25CE686CB38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Soubor:Neptune_Full_Disk_View_-_GPN-2000-000443.jpg" TargetMode="External"/><Relationship Id="rId3" Type="http://schemas.openxmlformats.org/officeDocument/2006/relationships/hyperlink" Target="http://cs.wikipedia.org/wiki/Soubor:NovaSlunecniSoustava.jpg" TargetMode="External"/><Relationship Id="rId7" Type="http://schemas.openxmlformats.org/officeDocument/2006/relationships/hyperlink" Target="http://cs.wikipedia.org/wiki/Soubor:Sun_in_X-Ray.png" TargetMode="External"/><Relationship Id="rId2" Type="http://schemas.openxmlformats.org/officeDocument/2006/relationships/hyperlink" Target="http://www.wikipedia.cz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s.wikipedia.org/wiki/Soubor:Clinical_thermometer_38.7.JPG" TargetMode="External"/><Relationship Id="rId11" Type="http://schemas.openxmlformats.org/officeDocument/2006/relationships/hyperlink" Target="http://cs.wikipedia.org/wiki/Soubor:Il_Sole_(ita).jpg" TargetMode="External"/><Relationship Id="rId5" Type="http://schemas.openxmlformats.org/officeDocument/2006/relationships/hyperlink" Target="http://cs.wikipedia.org/wiki/Soubor:Lineale.jpg" TargetMode="External"/><Relationship Id="rId10" Type="http://schemas.openxmlformats.org/officeDocument/2006/relationships/hyperlink" Target="http://cs.wikipedia.org/wiki/Soubor:Earth-lighting-winter-solstice_CS.png" TargetMode="External"/><Relationship Id="rId4" Type="http://schemas.openxmlformats.org/officeDocument/2006/relationships/hyperlink" Target="http://cs.wikipedia.org/wiki/Soubor:MESSENGER_first_photo_of_unseen_side_of_mercury.jpg" TargetMode="External"/><Relationship Id="rId9" Type="http://schemas.openxmlformats.org/officeDocument/2006/relationships/hyperlink" Target="http://cs.wikipedia.org/wiki/Soubor:Orion_Belt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hangingPunct="0"/>
            <a:r>
              <a:rPr lang="cs-CZ" b="1" dirty="0"/>
              <a:t>č. </a:t>
            </a:r>
            <a:r>
              <a:rPr lang="en-US" b="1" dirty="0" smtClean="0"/>
              <a:t>1</a:t>
            </a:r>
            <a:r>
              <a:rPr lang="cs-CZ" b="1" dirty="0" smtClean="0"/>
              <a:t>2 – </a:t>
            </a:r>
            <a:r>
              <a:rPr lang="cs-CZ" dirty="0" smtClean="0"/>
              <a:t>Vesmír a Země, planeta Země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12.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pic>
        <p:nvPicPr>
          <p:cNvPr id="1026" name="obrázek 2" descr="Logolink_horizontal_zaklad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76672"/>
            <a:ext cx="57531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</a:t>
            </a:r>
            <a:r>
              <a:rPr lang="en-US" sz="1000" i="1" dirty="0" smtClean="0"/>
              <a:t>2</a:t>
            </a:r>
            <a:r>
              <a:rPr lang="cs-CZ" sz="1000" i="1" dirty="0" smtClean="0"/>
              <a:t>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755650" y="980729"/>
          <a:ext cx="7632700" cy="3524425"/>
        </p:xfrm>
        <a:graphic>
          <a:graphicData uri="http://schemas.openxmlformats.org/drawingml/2006/table">
            <a:tbl>
              <a:tblPr/>
              <a:tblGrid>
                <a:gridCol w="2952750"/>
                <a:gridCol w="4679950"/>
              </a:tblGrid>
              <a:tr h="5131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název</a:t>
                      </a:r>
                      <a:endParaRPr kumimoji="0" lang="cs-CZ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cs-CZ" sz="1000" smtClean="0"/>
                        <a:t>Vesmír </a:t>
                      </a:r>
                      <a:r>
                        <a:rPr lang="cs-CZ" sz="1000" dirty="0" smtClean="0"/>
                        <a:t>a Země, planeta Země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0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anotace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Žáci  si získávají</a:t>
                      </a:r>
                      <a:r>
                        <a:rPr kumimoji="0" lang="cs-CZ" sz="1000" b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znalosti o časových rozdílech, ročních obdobích, historii vzniku zemského povrchu a působení přírodních vlivů na jeho utváření. Součástí prezentace je i pracovní list.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očekávaný výstup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hangingPunct="0"/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ZV – LMP </a:t>
                      </a:r>
                    </a:p>
                    <a:p>
                      <a:pPr hangingPunct="0"/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Člověk a příroda – 2. stupeň </a:t>
                      </a:r>
                    </a:p>
                    <a:p>
                      <a:pPr hangingPunct="0"/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 – vědět o působení vnitřních a vnějších procesů v přírodní sféře a jejich vlivu na přírodu a na lidskou společnost</a:t>
                      </a:r>
                    </a:p>
                    <a:p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vědět o působení přírodních vlivů na utváření zemského povrchu 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druh učebního materiálu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Prezentace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druh interaktivity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0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Výklad</a:t>
                      </a:r>
                      <a:endParaRPr kumimoji="0" lang="cs-CZ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ročník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</a:t>
            </a:r>
            <a:r>
              <a:rPr lang="en-US" sz="1000" i="1" dirty="0" smtClean="0"/>
              <a:t>2</a:t>
            </a:r>
            <a:r>
              <a:rPr lang="cs-CZ" sz="1000" i="1" dirty="0" smtClean="0"/>
              <a:t>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28596" y="28572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3000" cap="small" noProof="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Sluneční</a:t>
            </a:r>
            <a:r>
              <a:rPr kumimoji="0" lang="cs-CZ" sz="3000" b="0" i="0" u="none" strike="noStrike" kern="1200" cap="small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soustava</a:t>
            </a: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Obrázek 11" descr="800px-NovaSlunecniSousta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844824"/>
            <a:ext cx="7356309" cy="4137924"/>
          </a:xfrm>
          <a:prstGeom prst="rect">
            <a:avLst/>
          </a:prstGeom>
        </p:spPr>
      </p:pic>
      <p:sp>
        <p:nvSpPr>
          <p:cNvPr id="14" name="TextovéPole 13"/>
          <p:cNvSpPr txBox="1"/>
          <p:nvPr/>
        </p:nvSpPr>
        <p:spPr>
          <a:xfrm>
            <a:off x="611560" y="350100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Slunce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</a:t>
            </a:r>
            <a:r>
              <a:rPr lang="en-US" sz="1000" i="1" dirty="0" smtClean="0"/>
              <a:t>2</a:t>
            </a:r>
            <a:r>
              <a:rPr lang="cs-CZ" sz="1000" i="1" dirty="0" smtClean="0"/>
              <a:t>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3000" cap="small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Merkur</a:t>
            </a: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Obrázek 7" descr="600px-MESSENGER_first_photo_of_unseen_side_of_mercu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412776"/>
            <a:ext cx="3686200" cy="3686200"/>
          </a:xfrm>
          <a:prstGeom prst="rect">
            <a:avLst/>
          </a:prstGeom>
        </p:spPr>
      </p:pic>
      <p:graphicFrame>
        <p:nvGraphicFramePr>
          <p:cNvPr id="11" name="Diagram 10"/>
          <p:cNvGraphicFramePr/>
          <p:nvPr/>
        </p:nvGraphicFramePr>
        <p:xfrm>
          <a:off x="395536" y="1412776"/>
          <a:ext cx="4320480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</a:t>
            </a:r>
            <a:r>
              <a:rPr lang="en-US" sz="1000" i="1" dirty="0" smtClean="0"/>
              <a:t>2</a:t>
            </a:r>
            <a:r>
              <a:rPr lang="cs-CZ" sz="1000" i="1" dirty="0" smtClean="0"/>
              <a:t>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Neptun</a:t>
            </a: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Obrázek 7" descr="600px-MESSENGER_first_photo_of_unseen_side_of_mercu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415848"/>
            <a:ext cx="3686200" cy="3680056"/>
          </a:xfrm>
          <a:prstGeom prst="rect">
            <a:avLst/>
          </a:prstGeom>
        </p:spPr>
      </p:pic>
      <p:graphicFrame>
        <p:nvGraphicFramePr>
          <p:cNvPr id="11" name="Diagram 10"/>
          <p:cNvGraphicFramePr/>
          <p:nvPr/>
        </p:nvGraphicFramePr>
        <p:xfrm>
          <a:off x="395536" y="1412776"/>
          <a:ext cx="4320480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</a:t>
            </a:r>
            <a:r>
              <a:rPr lang="en-US" sz="1000" i="1" dirty="0" smtClean="0"/>
              <a:t>2</a:t>
            </a:r>
            <a:r>
              <a:rPr lang="cs-CZ" sz="1000" i="1" dirty="0" smtClean="0"/>
              <a:t>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Souhvězdí</a:t>
            </a: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" name="Obrázek 19" descr="755px-Orion_Be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233" y="1844824"/>
            <a:ext cx="3715013" cy="2952328"/>
          </a:xfrm>
          <a:prstGeom prst="rect">
            <a:avLst/>
          </a:prstGeom>
        </p:spPr>
      </p:pic>
      <p:sp>
        <p:nvSpPr>
          <p:cNvPr id="21" name="TextovéPole 20"/>
          <p:cNvSpPr txBox="1"/>
          <p:nvPr/>
        </p:nvSpPr>
        <p:spPr>
          <a:xfrm>
            <a:off x="323528" y="1556792"/>
            <a:ext cx="4248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Souhvězdí </a:t>
            </a:r>
            <a:r>
              <a:rPr lang="cs-CZ" dirty="0" smtClean="0"/>
              <a:t>je oblast na obloze s </a:t>
            </a:r>
            <a:r>
              <a:rPr lang="cs-CZ" b="1" dirty="0" smtClean="0"/>
              <a:t>přesně</a:t>
            </a:r>
            <a:r>
              <a:rPr lang="cs-CZ" dirty="0" smtClean="0"/>
              <a:t> </a:t>
            </a:r>
            <a:r>
              <a:rPr lang="cs-CZ" b="1" dirty="0" smtClean="0"/>
              <a:t>vymezenými hranicemi</a:t>
            </a:r>
            <a:r>
              <a:rPr lang="cs-CZ" dirty="0" smtClean="0"/>
              <a:t>. Často se souhvězdí říká i zdánlivému útvaru na obloze který je tvořen spojnicemi několika nejjasnějších hvězd. Tyto v dávných dobách lidem </a:t>
            </a:r>
            <a:r>
              <a:rPr lang="cs-CZ" b="1" dirty="0" smtClean="0"/>
              <a:t>připomínaly různé bohy, zvířata apod</a:t>
            </a:r>
            <a:r>
              <a:rPr lang="cs-CZ" dirty="0" smtClean="0"/>
              <a:t>., podle kterých je pak pojmenovali.</a:t>
            </a:r>
            <a:endParaRPr lang="cs-CZ" dirty="0"/>
          </a:p>
        </p:txBody>
      </p:sp>
      <p:graphicFrame>
        <p:nvGraphicFramePr>
          <p:cNvPr id="23" name="Diagram 22"/>
          <p:cNvGraphicFramePr/>
          <p:nvPr/>
        </p:nvGraphicFramePr>
        <p:xfrm>
          <a:off x="467544" y="4149080"/>
          <a:ext cx="4176464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</a:t>
            </a:r>
            <a:r>
              <a:rPr lang="en-US" sz="1000" i="1" dirty="0" smtClean="0"/>
              <a:t>2</a:t>
            </a:r>
            <a:r>
              <a:rPr lang="cs-CZ" sz="1000" i="1" dirty="0" smtClean="0"/>
              <a:t>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3000" cap="small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Světové strany</a:t>
            </a:r>
          </a:p>
        </p:txBody>
      </p:sp>
      <p:pic>
        <p:nvPicPr>
          <p:cNvPr id="5" name="Obrázek 4" descr="800px-Earth-lighting-winter-solstice_C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268760"/>
            <a:ext cx="7272808" cy="4772780"/>
          </a:xfrm>
          <a:prstGeom prst="rect">
            <a:avLst/>
          </a:prstGeom>
        </p:spPr>
      </p:pic>
      <p:cxnSp>
        <p:nvCxnSpPr>
          <p:cNvPr id="8" name="Přímá spojovací šipka 7"/>
          <p:cNvCxnSpPr/>
          <p:nvPr/>
        </p:nvCxnSpPr>
        <p:spPr>
          <a:xfrm flipH="1">
            <a:off x="3203848" y="836712"/>
            <a:ext cx="2160240" cy="49685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Přímá spojovací šipka 11"/>
          <p:cNvCxnSpPr/>
          <p:nvPr/>
        </p:nvCxnSpPr>
        <p:spPr>
          <a:xfrm flipH="1" flipV="1">
            <a:off x="1763688" y="2636912"/>
            <a:ext cx="4968552" cy="21602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ovéPole 13"/>
          <p:cNvSpPr txBox="1"/>
          <p:nvPr/>
        </p:nvSpPr>
        <p:spPr>
          <a:xfrm>
            <a:off x="4860032" y="404664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Sever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347864" y="566124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Jih</a:t>
            </a:r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827584" y="234888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Západ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5940152" y="4005064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Východ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</a:t>
            </a:r>
            <a:r>
              <a:rPr lang="en-US" sz="1000" i="1" dirty="0" smtClean="0"/>
              <a:t>2</a:t>
            </a:r>
            <a:r>
              <a:rPr lang="cs-CZ" sz="1000" i="1" dirty="0" smtClean="0"/>
              <a:t>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3000" cap="small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Slunce</a:t>
            </a:r>
            <a:endParaRPr kumimoji="0" lang="cs-CZ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Obrázek 12" descr="Il_Sole_(ita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1556792"/>
            <a:ext cx="5486444" cy="3940264"/>
          </a:xfrm>
          <a:prstGeom prst="rect">
            <a:avLst/>
          </a:prstGeom>
        </p:spPr>
      </p:pic>
      <p:cxnSp>
        <p:nvCxnSpPr>
          <p:cNvPr id="19" name="Přímá spojovací čára 18"/>
          <p:cNvCxnSpPr/>
          <p:nvPr/>
        </p:nvCxnSpPr>
        <p:spPr>
          <a:xfrm flipH="1">
            <a:off x="395536" y="3429000"/>
            <a:ext cx="54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ovéPole 19"/>
          <p:cNvSpPr txBox="1"/>
          <p:nvPr/>
        </p:nvSpPr>
        <p:spPr>
          <a:xfrm>
            <a:off x="395536" y="306896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Jádro</a:t>
            </a:r>
            <a:endParaRPr lang="cs-CZ" dirty="0"/>
          </a:p>
        </p:txBody>
      </p:sp>
      <p:cxnSp>
        <p:nvCxnSpPr>
          <p:cNvPr id="22" name="Přímá spojovací čára 21"/>
          <p:cNvCxnSpPr/>
          <p:nvPr/>
        </p:nvCxnSpPr>
        <p:spPr>
          <a:xfrm flipH="1">
            <a:off x="467544" y="4653136"/>
            <a:ext cx="5544616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ovéPole 22"/>
          <p:cNvSpPr txBox="1"/>
          <p:nvPr/>
        </p:nvSpPr>
        <p:spPr>
          <a:xfrm>
            <a:off x="467544" y="4293096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Konvektivní zóna</a:t>
            </a:r>
            <a:endParaRPr lang="cs-CZ" dirty="0"/>
          </a:p>
        </p:txBody>
      </p:sp>
      <p:cxnSp>
        <p:nvCxnSpPr>
          <p:cNvPr id="25" name="Přímá spojovací čára 24"/>
          <p:cNvCxnSpPr/>
          <p:nvPr/>
        </p:nvCxnSpPr>
        <p:spPr>
          <a:xfrm flipH="1" flipV="1">
            <a:off x="467544" y="1628800"/>
            <a:ext cx="5688632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ovéPole 25"/>
          <p:cNvSpPr txBox="1"/>
          <p:nvPr/>
        </p:nvSpPr>
        <p:spPr>
          <a:xfrm>
            <a:off x="467544" y="126876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Fotosféra</a:t>
            </a:r>
            <a:endParaRPr lang="cs-CZ" dirty="0"/>
          </a:p>
        </p:txBody>
      </p:sp>
      <p:cxnSp>
        <p:nvCxnSpPr>
          <p:cNvPr id="28" name="Přímá spojovací čára 27"/>
          <p:cNvCxnSpPr/>
          <p:nvPr/>
        </p:nvCxnSpPr>
        <p:spPr>
          <a:xfrm flipH="1">
            <a:off x="611560" y="2852936"/>
            <a:ext cx="360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ovéPole 28"/>
          <p:cNvSpPr txBox="1"/>
          <p:nvPr/>
        </p:nvSpPr>
        <p:spPr>
          <a:xfrm>
            <a:off x="539552" y="2492896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Chromosféra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949280"/>
            <a:ext cx="7559675" cy="719808"/>
          </a:xfrm>
        </p:spPr>
        <p:txBody>
          <a:bodyPr/>
          <a:lstStyle/>
          <a:p>
            <a:pPr hangingPunct="0"/>
            <a:endParaRPr lang="en-US" i="1" dirty="0" smtClean="0"/>
          </a:p>
          <a:p>
            <a:pPr hangingPunct="0"/>
            <a:endParaRPr lang="en-US" i="1" dirty="0" smtClean="0"/>
          </a:p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1</a:t>
            </a:r>
            <a:r>
              <a:rPr lang="en-US" sz="1000" i="1" dirty="0" smtClean="0"/>
              <a:t>2</a:t>
            </a:r>
            <a:r>
              <a:rPr lang="cs-CZ" sz="1000" i="1" dirty="0" smtClean="0"/>
              <a:t>. 9. 2012.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 hangingPunct="0"/>
            <a:r>
              <a:rPr lang="cs-CZ" dirty="0" smtClean="0"/>
              <a:t> </a:t>
            </a:r>
          </a:p>
          <a:p>
            <a:pPr hangingPunct="0"/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2279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 dirty="0" smtClean="0">
                <a:cs typeface="Times New Roman" pitchFamily="18" charset="0"/>
              </a:rPr>
              <a:t> </a:t>
            </a:r>
            <a:endParaRPr lang="cs-CZ" sz="800" dirty="0"/>
          </a:p>
          <a:p>
            <a:pPr eaLnBrk="0" hangingPunct="0"/>
            <a:endParaRPr lang="cs-CZ" dirty="0"/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Odkazy</a:t>
            </a:r>
            <a:endParaRPr kumimoji="0" lang="cs-CZ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285720" y="1357298"/>
            <a:ext cx="644652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Všechny uveřejněné odkazy [cit. </a:t>
            </a:r>
            <a:r>
              <a:rPr lang="cs-CZ" sz="1000" smtClean="0"/>
              <a:t>2012-09-12] </a:t>
            </a:r>
            <a:r>
              <a:rPr lang="cs-CZ" sz="1000" dirty="0" smtClean="0"/>
              <a:t>dostupné pod licencí Public </a:t>
            </a:r>
            <a:r>
              <a:rPr lang="cs-CZ" sz="1000" dirty="0" err="1" smtClean="0"/>
              <a:t>domain</a:t>
            </a:r>
            <a:r>
              <a:rPr lang="cs-CZ" sz="1000" dirty="0" smtClean="0"/>
              <a:t> – na </a:t>
            </a:r>
            <a:r>
              <a:rPr lang="cs-CZ" sz="1000" u="sng" dirty="0" smtClean="0">
                <a:hlinkClick r:id="rId2"/>
              </a:rPr>
              <a:t>www.</a:t>
            </a:r>
            <a:r>
              <a:rPr lang="cs-CZ" sz="1000" u="sng" dirty="0" err="1" smtClean="0">
                <a:hlinkClick r:id="rId2"/>
              </a:rPr>
              <a:t>wikipedia.cz</a:t>
            </a:r>
            <a:r>
              <a:rPr lang="cs-CZ" sz="1000" u="sng" dirty="0" smtClean="0">
                <a:hlinkClick r:id="rId2"/>
              </a:rPr>
              <a:t> </a:t>
            </a:r>
            <a:endParaRPr lang="cs-CZ" sz="1000" u="sng" dirty="0" smtClean="0"/>
          </a:p>
          <a:p>
            <a:endParaRPr lang="cs-CZ" sz="1000" u="sng" dirty="0" smtClean="0">
              <a:hlinkClick r:id="rId3"/>
            </a:endParaRPr>
          </a:p>
          <a:p>
            <a:r>
              <a:rPr lang="cs-CZ" sz="1000" dirty="0" smtClean="0">
                <a:hlinkClick r:id="rId3"/>
              </a:rPr>
              <a:t>http://cs.wikipedia.org/wiki/Soubor:NovaSlunecniSoustava.jpg</a:t>
            </a:r>
            <a:r>
              <a:rPr lang="en-US" sz="1000" dirty="0" smtClean="0"/>
              <a:t> – </a:t>
            </a:r>
            <a:r>
              <a:rPr lang="en-US" sz="1000" dirty="0" err="1" smtClean="0"/>
              <a:t>slune</a:t>
            </a:r>
            <a:r>
              <a:rPr lang="cs-CZ" sz="1000" dirty="0" smtClean="0"/>
              <a:t>ční soustava</a:t>
            </a:r>
          </a:p>
          <a:p>
            <a:endParaRPr lang="cs-CZ" sz="1000" dirty="0" smtClean="0"/>
          </a:p>
          <a:p>
            <a:r>
              <a:rPr lang="cs-CZ" sz="1000" dirty="0" smtClean="0">
                <a:hlinkClick r:id="rId4"/>
              </a:rPr>
              <a:t>http://cs.wikipedia.org/wiki/Soubor:MESSENGER_first_photo_of_unseen_side_of_mercury.jpg</a:t>
            </a:r>
            <a:r>
              <a:rPr lang="cs-CZ" sz="1000" dirty="0" smtClean="0"/>
              <a:t> – Merkur</a:t>
            </a:r>
          </a:p>
          <a:p>
            <a:endParaRPr lang="cs-CZ" sz="1000" dirty="0" smtClean="0"/>
          </a:p>
          <a:p>
            <a:r>
              <a:rPr lang="cs-CZ" sz="1000" dirty="0" smtClean="0">
                <a:hlinkClick r:id="rId5"/>
              </a:rPr>
              <a:t>http://cs.wikipedia.org/wiki/Soubor:Lineale.jpg</a:t>
            </a:r>
            <a:r>
              <a:rPr lang="cs-CZ" sz="1000" dirty="0" smtClean="0"/>
              <a:t> – </a:t>
            </a:r>
            <a:r>
              <a:rPr lang="cs-CZ" sz="1000" dirty="0" err="1" smtClean="0"/>
              <a:t>Pravitka</a:t>
            </a:r>
            <a:r>
              <a:rPr lang="cs-CZ" sz="1000" dirty="0" smtClean="0"/>
              <a:t> (velikost) </a:t>
            </a:r>
          </a:p>
          <a:p>
            <a:endParaRPr lang="cs-CZ" sz="1000" dirty="0" smtClean="0"/>
          </a:p>
          <a:p>
            <a:r>
              <a:rPr lang="cs-CZ" sz="1000" dirty="0" smtClean="0">
                <a:hlinkClick r:id="rId6"/>
              </a:rPr>
              <a:t>http://cs.wikipedia.org/wiki/Soubor:Clinical_thermometer_38.7.JPG</a:t>
            </a:r>
            <a:r>
              <a:rPr lang="cs-CZ" sz="1000" dirty="0" smtClean="0"/>
              <a:t> – Teploměr (teplota)</a:t>
            </a:r>
          </a:p>
          <a:p>
            <a:endParaRPr lang="cs-CZ" sz="1000" dirty="0" smtClean="0"/>
          </a:p>
          <a:p>
            <a:r>
              <a:rPr lang="cs-CZ" sz="1000" dirty="0" smtClean="0">
                <a:hlinkClick r:id="rId7"/>
              </a:rPr>
              <a:t>http://cs.wikipedia.org/wiki/Soubor:Sun_in_X-Ray.png</a:t>
            </a:r>
            <a:r>
              <a:rPr lang="cs-CZ" sz="1000" dirty="0" smtClean="0"/>
              <a:t> – Slunce (</a:t>
            </a:r>
            <a:r>
              <a:rPr lang="cs-CZ" sz="1000" dirty="0" err="1" smtClean="0"/>
              <a:t>vzdalenost</a:t>
            </a:r>
            <a:r>
              <a:rPr lang="cs-CZ" sz="1000" dirty="0" smtClean="0"/>
              <a:t> od)</a:t>
            </a:r>
          </a:p>
          <a:p>
            <a:endParaRPr lang="cs-CZ" sz="1000" dirty="0" smtClean="0"/>
          </a:p>
          <a:p>
            <a:r>
              <a:rPr lang="cs-CZ" sz="1000" dirty="0" smtClean="0">
                <a:hlinkClick r:id="rId8"/>
              </a:rPr>
              <a:t>http://cs.wikipedia.org/wiki/Soubor:Neptune_Full_Disk_View_-_GPN-2000-000443.jpg</a:t>
            </a:r>
            <a:r>
              <a:rPr lang="cs-CZ" sz="1000" dirty="0" smtClean="0"/>
              <a:t> - Neptun</a:t>
            </a:r>
          </a:p>
          <a:p>
            <a:endParaRPr lang="cs-CZ" sz="1000" dirty="0" smtClean="0"/>
          </a:p>
          <a:p>
            <a:r>
              <a:rPr lang="cs-CZ" sz="1000" dirty="0" smtClean="0">
                <a:hlinkClick r:id="rId9"/>
              </a:rPr>
              <a:t>http://cs.wikipedia.org/wiki/Soubor:Orion_Belt.jpg</a:t>
            </a:r>
            <a:r>
              <a:rPr lang="en-US" sz="1000" dirty="0" smtClean="0"/>
              <a:t> </a:t>
            </a:r>
            <a:r>
              <a:rPr lang="cs-CZ" sz="1000" dirty="0" smtClean="0"/>
              <a:t>– Orion (souhvězdí)</a:t>
            </a:r>
          </a:p>
          <a:p>
            <a:endParaRPr lang="cs-CZ" sz="1000" dirty="0" smtClean="0"/>
          </a:p>
          <a:p>
            <a:r>
              <a:rPr lang="cs-CZ" sz="1000" dirty="0" smtClean="0">
                <a:hlinkClick r:id="rId10"/>
              </a:rPr>
              <a:t>http://cs.wikipedia.org/wiki/Soubor:Earth-lighting-winter-solstice_CS.png</a:t>
            </a:r>
            <a:r>
              <a:rPr lang="cs-CZ" sz="1000" dirty="0" smtClean="0"/>
              <a:t> – Země, světové strany</a:t>
            </a:r>
          </a:p>
          <a:p>
            <a:endParaRPr lang="cs-CZ" sz="1000" dirty="0" smtClean="0"/>
          </a:p>
          <a:p>
            <a:r>
              <a:rPr lang="cs-CZ" sz="1000" dirty="0" smtClean="0">
                <a:hlinkClick r:id="rId11"/>
              </a:rPr>
              <a:t>http://cs.wikipedia.org/wiki/Soubor:Il_Sole_(ita).jpg</a:t>
            </a:r>
            <a:r>
              <a:rPr lang="cs-CZ" sz="1000" dirty="0" smtClean="0"/>
              <a:t> – řez sluncem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1712</TotalTime>
  <Words>739</Words>
  <Application>Microsoft Office PowerPoint</Application>
  <PresentationFormat>Předvádění na obrazovce (4:3)</PresentationFormat>
  <Paragraphs>147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Arkýř</vt:lpstr>
      <vt:lpstr>č. 12 – Vesmír a Země, planeta Země 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</vt:vector>
  </TitlesOfParts>
  <Company>Nováková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č. 21 – Česká republika a Evropa - opakování</dc:title>
  <dc:creator>Drahuše</dc:creator>
  <cp:lastModifiedBy>martina</cp:lastModifiedBy>
  <cp:revision>123</cp:revision>
  <dcterms:created xsi:type="dcterms:W3CDTF">2012-06-18T19:15:51Z</dcterms:created>
  <dcterms:modified xsi:type="dcterms:W3CDTF">2013-06-09T07:40:32Z</dcterms:modified>
</cp:coreProperties>
</file>