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D55E5D-D16D-49B4-A04C-1DF10F360F31}" type="datetimeFigureOut">
              <a:rPr lang="cs-CZ" smtClean="0"/>
              <a:pPr/>
              <a:t>22.8.2013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3DAA9-139B-48CF-87C8-FFF78011742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3DAA9-139B-48CF-87C8-FFF78011742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5" name="Podnadpis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1" name="Zástupný symbol pro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E2A013C-574C-49D4-9BCA-3B5F45471C01}" type="datetime1">
              <a:rPr lang="cs-CZ" smtClean="0"/>
              <a:pPr/>
              <a:t>22.8.2013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r>
              <a:rPr lang="cs-CZ" smtClean="0"/>
              <a:t>Autorem materiálu a všech jeho částí, není-li uvedeno jinak, je Martin Dlouhý. Vytvořeno dne 2. 5. 2012.  Nový začátek (New start) CZ.1.07/1.4.00/21.1409 Tento projekt je spolufinancován Evropským sociálním fondem a státním rozpočtem České republiky</a:t>
            </a:r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7ADE3E0-7321-47C6-A805-ACB82A7CAD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F45D9-368C-4854-9666-D8B15A2469CD}" type="datetime1">
              <a:rPr lang="cs-CZ" smtClean="0"/>
              <a:pPr/>
              <a:t>22.8.2013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Autorem materiálu a všech jeho částí, není-li uvedeno jinak, je Martin Dlouhý. Vytvořeno dne 2. 5. 2012.  Nový začátek (New start) CZ.1.07/1.4.00/21.1409 Tento projekt je spolufinancován Evropským sociálním fondem a státním rozpočtem České republiky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ADE3E0-7321-47C6-A805-ACB82A7CAD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7859227-FE70-41A3-B614-51167FE2A858}" type="datetime1">
              <a:rPr lang="cs-CZ" smtClean="0"/>
              <a:pPr/>
              <a:t>22.8.2013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r>
              <a:rPr lang="cs-CZ" smtClean="0"/>
              <a:t>Autorem materiálu a všech jeho částí, není-li uvedeno jinak, je Martin Dlouhý. Vytvořeno dne 2. 5. 2012.  Nový začátek (New start) CZ.1.07/1.4.00/21.1409 Tento projekt je spolufinancován Evropským sociálním fondem a státním rozpočtem České republiky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7ADE3E0-7321-47C6-A805-ACB82A7CAD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F1FAD6-AB8D-4DB6-9C63-2D9FC6E29336}" type="datetime1">
              <a:rPr lang="cs-CZ" smtClean="0"/>
              <a:pPr/>
              <a:t>22.8.2013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Autorem materiálu a všech jeho částí, není-li uvedeno jinak, je Martin Dlouhý. Vytvořeno dne 2. 5. 2012.  Nový začátek (New start) CZ.1.07/1.4.00/21.1409 Tento projekt je spolufinancován Evropským sociálním fondem a státním rozpočtem České republiky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ADE3E0-7321-47C6-A805-ACB82A7CAD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F3DEB52-C2B0-41ED-A04D-21F247CA69D6}" type="datetime1">
              <a:rPr lang="cs-CZ" smtClean="0"/>
              <a:pPr/>
              <a:t>22.8.2013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cs-CZ" smtClean="0"/>
              <a:t>Autorem materiálu a všech jeho částí, není-li uvedeno jinak, je Martin Dlouhý. Vytvořeno dne 2. 5. 2012.  Nový začátek (New start) CZ.1.07/1.4.00/21.1409 Tento projekt je spolufinancován Evropským sociálním fondem a státním rozpočtem České republiky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7ADE3E0-7321-47C6-A805-ACB82A7CAD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89A02-63F8-41FA-AB10-837CB589CA2A}" type="datetime1">
              <a:rPr lang="cs-CZ" smtClean="0"/>
              <a:pPr/>
              <a:t>22.8.2013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Autorem materiálu a všech jeho částí, není-li uvedeno jinak, je Martin Dlouhý. Vytvořeno dne 2. 5. 2012.  Nový začátek (New start) CZ.1.07/1.4.00/21.1409 Tento projekt je spolufinancován Evropským sociálním fondem a státním rozpočtem České republiky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ADE3E0-7321-47C6-A805-ACB82A7CAD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B865B8-0F72-45E1-A3EE-3C87B0181231}" type="datetime1">
              <a:rPr lang="cs-CZ" smtClean="0"/>
              <a:pPr/>
              <a:t>22.8.2013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Autorem materiálu a všech jeho částí, není-li uvedeno jinak, je Martin Dlouhý. Vytvořeno dne 2. 5. 2012.  Nový začátek (New start) CZ.1.07/1.4.00/21.1409 Tento projekt je spolufinancován Evropským sociálním fondem a státním rozpočtem České republiky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ADE3E0-7321-47C6-A805-ACB82A7CAD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A5555B-7827-4936-AD3F-6DC6B333DAFF}" type="datetime1">
              <a:rPr lang="cs-CZ" smtClean="0"/>
              <a:pPr/>
              <a:t>22.8.2013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Autorem materiálu a všech jeho částí, není-li uvedeno jinak, je Martin Dlouhý. Vytvořeno dne 2. 5. 2012.  Nový začátek (New start) CZ.1.07/1.4.00/21.1409 Tento projekt je spolufinancován Evropským sociálním fondem a státním rozpočtem České republiky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ADE3E0-7321-47C6-A805-ACB82A7CAD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27B5D82-9CD5-4CAF-872F-986EB3F2955E}" type="datetime1">
              <a:rPr lang="cs-CZ" smtClean="0"/>
              <a:pPr/>
              <a:t>22.8.2013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cs-CZ" smtClean="0"/>
              <a:t>Autorem materiálu a všech jeho částí, není-li uvedeno jinak, je Martin Dlouhý. Vytvořeno dne 2. 5. 2012.  Nový začátek (New start) CZ.1.07/1.4.00/21.1409 Tento projekt je spolufinancován Evropským sociálním fondem a státním rozpočtem České republiky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ADE3E0-7321-47C6-A805-ACB82A7CAD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645DD3-1486-4C16-8FF5-4186EF2CBB98}" type="datetime1">
              <a:rPr lang="cs-CZ" smtClean="0"/>
              <a:pPr/>
              <a:t>22.8.2013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Autorem materiálu a všech jeho částí, není-li uvedeno jinak, je Martin Dlouhý. Vytvořeno dne 2. 5. 2012.  Nový začátek (New start) CZ.1.07/1.4.00/21.1409 Tento projekt je spolufinancován Evropským sociálním fondem a státním rozpočtem České republiky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ADE3E0-7321-47C6-A805-ACB82A7CAD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6BC146-F34D-46F5-A795-37F8AEC28893}" type="datetime1">
              <a:rPr lang="cs-CZ" smtClean="0"/>
              <a:pPr/>
              <a:t>22.8.2013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Autorem materiálu a všech jeho částí, není-li uvedeno jinak, je Martin Dlouhý. Vytvořeno dne 2. 5. 2012.  Nový začátek (New start) CZ.1.07/1.4.00/21.1409 Tento projekt je spolufinancován Evropským sociálním fondem a státním rozpočtem České republiky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ADE3E0-7321-47C6-A805-ACB82A7CAD8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nadpis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1" name="Zástupný symbol pro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7" name="Zástupný symbol pro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BF0C891-1CFE-4A85-8F2E-3E3CF1F015AB}" type="datetime1">
              <a:rPr lang="cs-CZ" smtClean="0"/>
              <a:pPr/>
              <a:t>22.8.2013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lang="cs-CZ" smtClean="0"/>
              <a:t>Autorem materiálu a všech jeho částí, není-li uvedeno jinak, je Martin Dlouhý. Vytvořeno dne 2. 5. 2012.  Nový začátek (New start) CZ.1.07/1.4.00/21.1409 Tento projekt je spolufinancován Evropským sociálním fondem a státním rozpočtem České republiky</a:t>
            </a:r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7ADE3E0-7321-47C6-A805-ACB82A7CAD8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joseffnovakl@seznam.cz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Elektronická pošta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>
              <a:defRPr/>
            </a:pPr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E-mail</a:t>
            </a:r>
            <a:endParaRPr lang="cs-CZ" b="1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  <a:p>
            <a:pPr algn="r">
              <a:defRPr/>
            </a:pPr>
            <a:r>
              <a:rPr lang="cs-CZ" b="1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Outlook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Express</a:t>
            </a:r>
          </a:p>
          <a:p>
            <a:pPr>
              <a:defRPr/>
            </a:pPr>
            <a:endParaRPr lang="cs-CZ" b="1" dirty="0">
              <a:solidFill>
                <a:schemeClr val="bg1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23528" y="5949280"/>
            <a:ext cx="8280920" cy="772195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Autorem materiálu a všech jeho částí, není-li uvedeno jinak, je Martin Dlouhý.</a:t>
            </a:r>
          </a:p>
          <a:p>
            <a:pPr>
              <a:defRPr/>
            </a:pPr>
            <a:r>
              <a:rPr lang="cs-CZ" dirty="0" smtClean="0"/>
              <a:t>Vytvořeno dne 2. 5. 2012.</a:t>
            </a:r>
          </a:p>
          <a:p>
            <a:pPr>
              <a:defRPr/>
            </a:pPr>
            <a:r>
              <a:rPr lang="cs-CZ" dirty="0" smtClean="0"/>
              <a:t> Nový začátek (New start) CZ.1.07/1.4.00/21.1409 Tento projekt je spolufinancován Evropským sociálním fondem a státním rozpočtem České republiky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0"/>
            <a:ext cx="57531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378496" cy="1143000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latin typeface="Calibri" pitchFamily="34" charset="0"/>
                <a:cs typeface="Times New Roman" pitchFamily="18" charset="0"/>
              </a:rPr>
              <a:t>č. 19</a:t>
            </a:r>
            <a:r>
              <a:rPr lang="cs-CZ" dirty="0" smtClean="0">
                <a:latin typeface="Calibri" pitchFamily="34" charset="0"/>
              </a:rPr>
              <a:t/>
            </a:r>
            <a:br>
              <a:rPr lang="cs-CZ" dirty="0" smtClean="0">
                <a:latin typeface="Calibri" pitchFamily="34" charset="0"/>
              </a:rPr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457201" y="1600200"/>
          <a:ext cx="8435280" cy="3816000"/>
        </p:xfrm>
        <a:graphic>
          <a:graphicData uri="http://schemas.openxmlformats.org/drawingml/2006/table">
            <a:tbl>
              <a:tblPr/>
              <a:tblGrid>
                <a:gridCol w="3263485"/>
                <a:gridCol w="5171795"/>
              </a:tblGrid>
              <a:tr h="500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cs-CZ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název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cs-CZ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Elektronická pošta</a:t>
                      </a:r>
                      <a:endParaRPr kumimoji="0" lang="cs-CZ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17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cs-CZ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anotace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cs-CZ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Prezentace je zaměřena na seznámení žáků s elektronickou komunikací. Žáci se seznámí se základními způsoby elektronické pošty a ovládáním poštovních programů.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88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cs-CZ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očekávaný výstup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cs-CZ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ZV – LMP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cs-CZ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Informační a komunikační technologie – 2. stupeň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cs-CZ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INF – osvojit si základy elektronické komunikace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cs-CZ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druh učebního materiálu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cs-CZ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Prezentace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cs-CZ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druh interaktivity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cs-CZ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Výklad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cs-CZ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ročník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cs-CZ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021288"/>
            <a:ext cx="8280920" cy="700187"/>
          </a:xfrm>
        </p:spPr>
        <p:txBody>
          <a:bodyPr/>
          <a:lstStyle/>
          <a:p>
            <a:r>
              <a:rPr lang="cs-CZ" dirty="0" smtClean="0"/>
              <a:t>Autorem materiálu a všech jeho částí, není-li uvedeno jinak, je Martin Dlouhý. </a:t>
            </a:r>
          </a:p>
          <a:p>
            <a:r>
              <a:rPr lang="cs-CZ" dirty="0" smtClean="0"/>
              <a:t>Vytvořeno dne 2. 5. 2012.  </a:t>
            </a:r>
          </a:p>
          <a:p>
            <a:r>
              <a:rPr lang="cs-CZ" dirty="0" smtClean="0"/>
              <a:t>Nový začátek (New start) CZ.1.07/1.4.00/21.1409 Tento projekt je spolufinancován Evropským sociálním fondem a státním rozpočtem České republiky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 je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elektronická pošta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odesílá a přijímá dopisy (zprávy) –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e-maily  </a:t>
            </a:r>
            <a:endParaRPr lang="cs-CZ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internet je doručovatel a počítač je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poštovní schránka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 kterou nazýváme 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poštovní účet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kde se ukládají </a:t>
            </a:r>
            <a:r>
              <a:rPr lang="cs-CZ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přijaté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</a:t>
            </a:r>
            <a:r>
              <a:rPr lang="cs-CZ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odeslané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e-maily 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(zprávy)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každý 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 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(zpráva) musí mít svého adresáta a příjemce s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vlastní e-</a:t>
            </a:r>
            <a:r>
              <a:rPr lang="cs-CZ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mailovou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adresou 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(poštovním účtem) 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e-mailu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je možné připojit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přílohy 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obrázky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fotky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video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…)</a:t>
            </a:r>
            <a:endParaRPr lang="cs-CZ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23528" y="5877272"/>
            <a:ext cx="8496944" cy="844203"/>
          </a:xfrm>
        </p:spPr>
        <p:txBody>
          <a:bodyPr/>
          <a:lstStyle/>
          <a:p>
            <a:r>
              <a:rPr lang="cs-CZ" dirty="0" smtClean="0"/>
              <a:t>Autorem materiálu a všech jeho částí, není-li uvedeno jinak, je Martin Dlouhý. </a:t>
            </a:r>
          </a:p>
          <a:p>
            <a:r>
              <a:rPr lang="cs-CZ" dirty="0" smtClean="0"/>
              <a:t>Vytvořeno dne 2. 5. 2012. </a:t>
            </a:r>
          </a:p>
          <a:p>
            <a:r>
              <a:rPr lang="cs-CZ" dirty="0" smtClean="0"/>
              <a:t> Nový začátek (New start) CZ.1.07/1.4.00/21.1409 Tento projekt je spolufinancován Evropským sociálním fondem a státním rozpočtem České republiky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</a:t>
            </a:r>
            <a:r>
              <a:rPr lang="cs-CZ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mailová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adresa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každý 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 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(zpráva) musí mít svého adresáta a příjemce s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vlastní e-</a:t>
            </a:r>
            <a:r>
              <a:rPr lang="cs-CZ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mailovou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adresou 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(poštovním účtem)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 názvu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</a:t>
            </a:r>
            <a:r>
              <a:rPr lang="cs-CZ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mailové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adresy  nesmíme psát mezery, interpunkční znaménka (.,?!), písmena s háčky a čárkami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</a:t>
            </a:r>
            <a:r>
              <a:rPr lang="cs-CZ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mailová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adresa 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píše ve tvaru:           </a:t>
            </a:r>
            <a:r>
              <a:rPr lang="cs-CZ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jméno@poštovní server.koncovka </a:t>
            </a:r>
            <a:r>
              <a:rPr lang="cs-CZ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joseffnovakl</a:t>
            </a:r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@seznam.</a:t>
            </a:r>
            <a:r>
              <a:rPr lang="cs-CZ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cz</a:t>
            </a: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znak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@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 nazývá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zavináč 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napíšeme ho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současným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stiskem kláves </a:t>
            </a:r>
            <a:r>
              <a:rPr lang="cs-CZ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pravýmAlt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+V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467544" y="6093296"/>
            <a:ext cx="8496944" cy="628179"/>
          </a:xfrm>
        </p:spPr>
        <p:txBody>
          <a:bodyPr/>
          <a:lstStyle/>
          <a:p>
            <a:r>
              <a:rPr lang="cs-CZ" dirty="0" smtClean="0"/>
              <a:t>Autorem materiálu a všech jeho částí, není-li uvedeno jinak, je Martin Dlouhý. </a:t>
            </a:r>
          </a:p>
          <a:p>
            <a:r>
              <a:rPr lang="cs-CZ" dirty="0" smtClean="0"/>
              <a:t>Vytvořeno dne 2. 5. 2012. </a:t>
            </a:r>
          </a:p>
          <a:p>
            <a:r>
              <a:rPr lang="cs-CZ" dirty="0" smtClean="0"/>
              <a:t> Nový začátek (New start) CZ.1.07/1.4.00/21.1409 Tento projekt je spolufinancován Evropským sociálním fondem a státním rozpočtem České republiky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Založení e-</a:t>
            </a:r>
            <a:r>
              <a:rPr lang="cs-CZ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mailové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schránky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vybereme poštovní server -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Seznam.</a:t>
            </a:r>
            <a:r>
              <a:rPr lang="cs-CZ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</a:t>
            </a:r>
            <a:endParaRPr lang="cs-CZ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klikneme na hlavní stránce na odkaz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založit nový e-mail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vyplníme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uživatelské jméno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heslo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rok narození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pohlaví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                                                              vybereme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kontrolní otázku 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vyplníme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odpověď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na ní,                                                                      vyplníme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ověřovací kód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                                  </a:t>
            </a:r>
            <a:r>
              <a:rPr lang="cs-CZ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odklikneme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souhlas s podmínkami </a:t>
            </a: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Založit účet</a:t>
            </a:r>
            <a:endParaRPr lang="cs-CZ" dirty="0">
              <a:solidFill>
                <a:srgbClr val="002060"/>
              </a:solidFill>
            </a:endParaRPr>
          </a:p>
          <a:p>
            <a:pPr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251520" y="6093296"/>
            <a:ext cx="8712968" cy="628179"/>
          </a:xfrm>
        </p:spPr>
        <p:txBody>
          <a:bodyPr/>
          <a:lstStyle/>
          <a:p>
            <a:r>
              <a:rPr lang="cs-CZ" dirty="0" smtClean="0"/>
              <a:t>Autorem materiálu a všech jeho částí, není-li uvedeno jinak, je Martin Dlouhý. </a:t>
            </a:r>
          </a:p>
          <a:p>
            <a:r>
              <a:rPr lang="cs-CZ" dirty="0" smtClean="0"/>
              <a:t>Vytvořeno dne 2. 5. 2012. </a:t>
            </a:r>
          </a:p>
          <a:p>
            <a:r>
              <a:rPr lang="cs-CZ" dirty="0" smtClean="0"/>
              <a:t> Nový začátek (New start) CZ.1.07/1.4.00/21.1409 Tento projekt je spolufinancován Evropským sociálním fondem a státním rozpočtem České republiky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Obsah e-</a:t>
            </a:r>
            <a:r>
              <a:rPr lang="cs-CZ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mailové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schránky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</a:t>
            </a:r>
            <a:r>
              <a:rPr lang="cs-CZ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mailová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schránka je 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rozdělena do složek:             </a:t>
            </a:r>
            <a:r>
              <a:rPr lang="cs-CZ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Napiš e-mail - napsat novou zprávu                                                                Napiš SMS – napsat SMS                                                                              </a:t>
            </a:r>
            <a:r>
              <a:rPr lang="cs-CZ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-------------------------------------------------------------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Doručené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cs-CZ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všechny došlé zprávy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Odeslané 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cs-CZ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všechny odeslané zprávy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Rozepsané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cs-CZ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všechny rozepsané zprávy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Smazané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cs-CZ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všechny smazané zprávy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Spam a viry – </a:t>
            </a:r>
            <a:r>
              <a:rPr lang="cs-CZ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nevyžádaná pošta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Koš - </a:t>
            </a:r>
            <a:r>
              <a:rPr lang="cs-CZ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všechny vymazané zprávy, možné obnovit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</a:t>
            </a:r>
            <a:r>
              <a:rPr lang="cs-CZ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Editace složek                                                         </a:t>
            </a:r>
            <a:r>
              <a:rPr lang="cs-CZ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Adresář  </a:t>
            </a:r>
            <a:r>
              <a:rPr lang="cs-CZ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e-</a:t>
            </a:r>
            <a:r>
              <a:rPr lang="cs-CZ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mailové</a:t>
            </a:r>
            <a:r>
              <a:rPr lang="cs-CZ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adresy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23528" y="6165304"/>
            <a:ext cx="8568952" cy="556171"/>
          </a:xfrm>
        </p:spPr>
        <p:txBody>
          <a:bodyPr/>
          <a:lstStyle/>
          <a:p>
            <a:r>
              <a:rPr lang="cs-CZ" dirty="0" smtClean="0"/>
              <a:t>Autorem materiálu a všech jeho částí, není-li uvedeno jinak, je Martin Dlouhý. </a:t>
            </a:r>
          </a:p>
          <a:p>
            <a:r>
              <a:rPr lang="cs-CZ" dirty="0" smtClean="0"/>
              <a:t>Vytvořeno dne 2. 5. 2012.  </a:t>
            </a:r>
          </a:p>
          <a:p>
            <a:r>
              <a:rPr lang="cs-CZ" dirty="0" smtClean="0"/>
              <a:t>Nový začátek (New start) CZ.1.07/1.4.00/21.1409 Tento projekt je spolufinancován Evropským sociálním fondem a státním rozpočtem České republiky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Nová zpráva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klikneme na odkaz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Napiš e-mail 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otevře se formulář, který vyplníme: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Komu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</a:t>
            </a:r>
            <a:r>
              <a:rPr lang="cs-CZ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mailová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adresa příjemce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Předmět 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obsah e-mailu napsaný několika slovy</a:t>
            </a:r>
            <a:endParaRPr lang="cs-CZ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Kopie 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příjemce, kterému chceme dát zprávu na vědomí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Přiložení souboru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přidat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přílohy 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obrázky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fotky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video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…)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Text e-mailu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vlastní text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kliknout na tlačítko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Odeslat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cs-CZ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95536" y="6021288"/>
            <a:ext cx="8496944" cy="700187"/>
          </a:xfrm>
        </p:spPr>
        <p:txBody>
          <a:bodyPr/>
          <a:lstStyle/>
          <a:p>
            <a:r>
              <a:rPr lang="cs-CZ" dirty="0" smtClean="0"/>
              <a:t>Autorem materiálu a všech jeho částí, není-li uvedeno jinak, je Martin Dlouhý. </a:t>
            </a:r>
          </a:p>
          <a:p>
            <a:r>
              <a:rPr lang="cs-CZ" dirty="0" smtClean="0"/>
              <a:t>Vytvořeno dne 2. 5. 2012. </a:t>
            </a:r>
          </a:p>
          <a:p>
            <a:r>
              <a:rPr lang="cs-CZ" dirty="0" smtClean="0"/>
              <a:t> Nový začátek (New start) CZ.1.07/1.4.00/21.1409 Tento projekt je spolufinancován Evropským sociálním fondem a státním rozpočtem České republiky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Čtení doručených zpráv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došlé zprávy najdeme ve složce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Doručené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nepřečtené zprávy 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jsou zvýrazněny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tučným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písmem</a:t>
            </a:r>
            <a:endParaRPr lang="cs-CZ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Zprávu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lze po přečtení:                                       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Přeposlat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(poslat někomu jinému)             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Odpovědět 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(kliknutím na tlačítko  </a:t>
            </a:r>
            <a:r>
              <a:rPr lang="cs-CZ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Odpovědět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Smazat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Uložit 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na pevný disk počítače nebo vnější paměti (</a:t>
            </a:r>
            <a:r>
              <a:rPr lang="cs-CZ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flash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disk, paměťové karty atd.) 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3568" y="6021288"/>
            <a:ext cx="8208912" cy="700187"/>
          </a:xfrm>
        </p:spPr>
        <p:txBody>
          <a:bodyPr/>
          <a:lstStyle/>
          <a:p>
            <a:r>
              <a:rPr lang="cs-CZ" dirty="0" smtClean="0"/>
              <a:t>Autorem materiálu a všech jeho částí, není-li uvedeno jinak, je Martin Dlouhý. </a:t>
            </a:r>
          </a:p>
          <a:p>
            <a:r>
              <a:rPr lang="cs-CZ" dirty="0" smtClean="0"/>
              <a:t>Vytvořeno dne 2. 5. 2012.  </a:t>
            </a:r>
          </a:p>
          <a:p>
            <a:r>
              <a:rPr lang="cs-CZ" dirty="0" smtClean="0"/>
              <a:t>Nový začátek (New start) CZ.1.07/1.4.00/21.1409 Tento projekt je spolufinancován Evropským sociálním fondem a státním rozpočtem České republiky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Outlook Express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program, který přijímá, odesílá a uspořádává poštu v Internetu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bezplatná e-</a:t>
            </a:r>
            <a:r>
              <a:rPr lang="cs-CZ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mailová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služba společnosti Microsoft, která je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součástí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operačního systému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Windows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spustíme jej: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dirty="0" smtClean="0"/>
              <a:t>→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Programy </a:t>
            </a:r>
            <a:r>
              <a:rPr lang="cs-CZ" dirty="0" smtClean="0"/>
              <a:t>→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Outlook Express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rozdělení do složek:                                         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Doručená pošta                                                             </a:t>
            </a:r>
            <a:r>
              <a:rPr lang="cs-CZ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Pošta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 odeslání                                                  Odeslaná pošta                                               Odstraněná pošta                                                        Koncepty</a:t>
            </a:r>
            <a:endParaRPr lang="cs-CZ" dirty="0" smtClean="0">
              <a:solidFill>
                <a:srgbClr val="C00000"/>
              </a:solidFill>
            </a:endParaRP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program, který přijímá, odesílá a uspořádává poštu v Internetu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bezplatná e-</a:t>
            </a:r>
            <a:r>
              <a:rPr lang="cs-CZ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mailová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služba společnosti Microsoft, která je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součástí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operačního systému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Windows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spustíme jej: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</a:t>
            </a: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dirty="0" smtClean="0"/>
              <a:t>→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Programy </a:t>
            </a:r>
            <a:r>
              <a:rPr lang="cs-CZ" dirty="0" smtClean="0"/>
              <a:t>→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Outlook Express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rozdělení do složek:                                          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Doručená pošta                                                             </a:t>
            </a:r>
            <a:r>
              <a:rPr lang="cs-CZ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Pošta</a:t>
            </a:r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 odeslání                                                  Odeslaná pošta                                               Odstraněná pošta                                                        Koncepty</a:t>
            </a:r>
            <a:endParaRPr lang="cs-CZ" dirty="0" smtClean="0">
              <a:solidFill>
                <a:srgbClr val="C000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467544" y="6021288"/>
            <a:ext cx="8424936" cy="700187"/>
          </a:xfrm>
        </p:spPr>
        <p:txBody>
          <a:bodyPr/>
          <a:lstStyle/>
          <a:p>
            <a:r>
              <a:rPr lang="cs-CZ" dirty="0" smtClean="0"/>
              <a:t>Autorem materiálu a všech jeho částí, není-li uvedeno jinak, je Martin Dlouhý. </a:t>
            </a:r>
          </a:p>
          <a:p>
            <a:r>
              <a:rPr lang="cs-CZ" dirty="0" smtClean="0"/>
              <a:t>Vytvořeno dne 2. 5. 2012.  </a:t>
            </a:r>
          </a:p>
          <a:p>
            <a:r>
              <a:rPr lang="cs-CZ" dirty="0" smtClean="0"/>
              <a:t>Nový začátek (New start) CZ.1.07/1.4.00/21.1409 Tento projekt je spolufinancován Evropským sociálním fondem a státním rozpočtem České republiky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hatý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ohat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</TotalTime>
  <Words>892</Words>
  <Application>Microsoft Office PowerPoint</Application>
  <PresentationFormat>Předvádění na obrazovce (4:3)</PresentationFormat>
  <Paragraphs>84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Bohatý</vt:lpstr>
      <vt:lpstr>Elektronická pošta</vt:lpstr>
      <vt:lpstr>č. 19 </vt:lpstr>
      <vt:lpstr>E-mail</vt:lpstr>
      <vt:lpstr>E-mailová adresa</vt:lpstr>
      <vt:lpstr>Založení e-mailové schránky</vt:lpstr>
      <vt:lpstr>Obsah e-mailové schránky</vt:lpstr>
      <vt:lpstr>Nová zpráva</vt:lpstr>
      <vt:lpstr>Čtení doručených zpráv</vt:lpstr>
      <vt:lpstr>Outlook Express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Elektronická pošta</dc:title>
  <dc:creator>martina</dc:creator>
  <cp:lastModifiedBy>martina</cp:lastModifiedBy>
  <cp:revision>7</cp:revision>
  <dcterms:created xsi:type="dcterms:W3CDTF">2012-12-08T19:03:59Z</dcterms:created>
  <dcterms:modified xsi:type="dcterms:W3CDTF">2013-08-22T15:09:03Z</dcterms:modified>
</cp:coreProperties>
</file>